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6"/>
    <p:sldMasterId id="2147483768" r:id="rId7"/>
    <p:sldMasterId id="2147483771" r:id="rId8"/>
    <p:sldMasterId id="2147483770" r:id="rId9"/>
    <p:sldMasterId id="2147483683" r:id="rId10"/>
    <p:sldMasterId id="2147483780" r:id="rId11"/>
    <p:sldMasterId id="2147483769" r:id="rId12"/>
    <p:sldMasterId id="2147483811" r:id="rId13"/>
  </p:sldMasterIdLst>
  <p:notesMasterIdLst>
    <p:notesMasterId r:id="rId28"/>
  </p:notesMasterIdLst>
  <p:handoutMasterIdLst>
    <p:handoutMasterId r:id="rId29"/>
  </p:handoutMasterIdLst>
  <p:sldIdLst>
    <p:sldId id="256" r:id="rId14"/>
    <p:sldId id="257" r:id="rId15"/>
    <p:sldId id="260" r:id="rId16"/>
    <p:sldId id="543" r:id="rId17"/>
    <p:sldId id="544" r:id="rId18"/>
    <p:sldId id="545" r:id="rId19"/>
    <p:sldId id="546" r:id="rId20"/>
    <p:sldId id="547" r:id="rId21"/>
    <p:sldId id="548" r:id="rId22"/>
    <p:sldId id="549" r:id="rId23"/>
    <p:sldId id="550" r:id="rId24"/>
    <p:sldId id="551" r:id="rId25"/>
    <p:sldId id="273" r:id="rId26"/>
    <p:sldId id="274"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0CA1791A-5269-F541-BA16-04113DE7C591}">
          <p14:sldIdLst>
            <p14:sldId id="256"/>
            <p14:sldId id="257"/>
            <p14:sldId id="260"/>
            <p14:sldId id="543"/>
            <p14:sldId id="544"/>
            <p14:sldId id="545"/>
            <p14:sldId id="546"/>
            <p14:sldId id="547"/>
            <p14:sldId id="548"/>
            <p14:sldId id="549"/>
            <p14:sldId id="550"/>
            <p14:sldId id="551"/>
            <p14:sldId id="273"/>
            <p14:sldId id="2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A9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3B033-1546-4682-973E-7448E5F3A82A}" v="44" dt="2021-03-29T18:58:17.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0" autoAdjust="0"/>
    <p:restoredTop sz="91811"/>
  </p:normalViewPr>
  <p:slideViewPr>
    <p:cSldViewPr snapToGrid="0" snapToObjects="1">
      <p:cViewPr varScale="1">
        <p:scale>
          <a:sx n="80" d="100"/>
          <a:sy n="80" d="100"/>
        </p:scale>
        <p:origin x="368" y="-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26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Master" Target="slideMasters/slideMaster5.xml"/><Relationship Id="rId19" Type="http://schemas.openxmlformats.org/officeDocument/2006/relationships/slide" Target="slides/slide6.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E3C51-44C9-4A7C-8BF5-F7157D17875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7CBA544-5D38-495F-B0A4-867E43101CBF}">
      <dgm:prSet phldrT="[Text]"/>
      <dgm:spPr/>
      <dgm:t>
        <a:bodyPr/>
        <a:lstStyle/>
        <a:p>
          <a:r>
            <a:rPr lang="en-US" b="1"/>
            <a:t>Families First Coronavirus Response Act (FFCRA)</a:t>
          </a:r>
          <a:endParaRPr lang="en-US"/>
        </a:p>
      </dgm:t>
    </dgm:pt>
    <dgm:pt modelId="{B53AC53D-F129-41C7-8B28-82A630C932A2}" type="parTrans" cxnId="{4867A5B5-2A7E-4E4D-B342-45FDF484FED2}">
      <dgm:prSet/>
      <dgm:spPr/>
      <dgm:t>
        <a:bodyPr/>
        <a:lstStyle/>
        <a:p>
          <a:endParaRPr lang="en-US"/>
        </a:p>
      </dgm:t>
    </dgm:pt>
    <dgm:pt modelId="{04EC5DC3-E975-449E-BC3B-358C47D328B7}" type="sibTrans" cxnId="{4867A5B5-2A7E-4E4D-B342-45FDF484FED2}">
      <dgm:prSet/>
      <dgm:spPr/>
      <dgm:t>
        <a:bodyPr/>
        <a:lstStyle/>
        <a:p>
          <a:endParaRPr lang="en-US"/>
        </a:p>
      </dgm:t>
    </dgm:pt>
    <dgm:pt modelId="{29247DD1-ED37-41EF-8FC1-D310B954FD73}">
      <dgm:prSet/>
      <dgm:spPr/>
      <dgm:t>
        <a:bodyPr/>
        <a:lstStyle/>
        <a:p>
          <a:r>
            <a:rPr lang="en-US" dirty="0"/>
            <a:t>Up to 80 hours of Emergency Paid Sick Leave (EPSC) </a:t>
          </a:r>
        </a:p>
      </dgm:t>
    </dgm:pt>
    <dgm:pt modelId="{893C0351-653D-4ECE-A10A-84DF99E8DA65}" type="parTrans" cxnId="{1AAC3360-2C5B-4B1C-82A7-483BEEB87DAF}">
      <dgm:prSet/>
      <dgm:spPr/>
      <dgm:t>
        <a:bodyPr/>
        <a:lstStyle/>
        <a:p>
          <a:endParaRPr lang="en-US"/>
        </a:p>
      </dgm:t>
    </dgm:pt>
    <dgm:pt modelId="{BD11624B-8D7D-45EF-980C-7589EAE6366A}" type="sibTrans" cxnId="{1AAC3360-2C5B-4B1C-82A7-483BEEB87DAF}">
      <dgm:prSet/>
      <dgm:spPr/>
      <dgm:t>
        <a:bodyPr/>
        <a:lstStyle/>
        <a:p>
          <a:endParaRPr lang="en-US"/>
        </a:p>
      </dgm:t>
    </dgm:pt>
    <dgm:pt modelId="{CB74B73A-6665-4C3C-87A5-B059ED8063D8}">
      <dgm:prSet/>
      <dgm:spPr/>
      <dgm:t>
        <a:bodyPr/>
        <a:lstStyle/>
        <a:p>
          <a:r>
            <a:rPr lang="en-US" dirty="0"/>
            <a:t>Employees could also take paid leave at a lower rate of pay to care for a child whose school or place of care closed or whose childcare provider is unavailable due to COVID (Emergency Family Medical Leave Expansion Act or EFMLEA) </a:t>
          </a:r>
        </a:p>
      </dgm:t>
    </dgm:pt>
    <dgm:pt modelId="{787A3376-73B8-421A-AD8A-8D0EA0FA6118}" type="parTrans" cxnId="{3852C3E8-A78D-4983-AC8F-FE11DEA04FD4}">
      <dgm:prSet/>
      <dgm:spPr/>
      <dgm:t>
        <a:bodyPr/>
        <a:lstStyle/>
        <a:p>
          <a:endParaRPr lang="en-US"/>
        </a:p>
      </dgm:t>
    </dgm:pt>
    <dgm:pt modelId="{848D2A4D-E903-408C-9B06-F1EFE12CA960}" type="sibTrans" cxnId="{3852C3E8-A78D-4983-AC8F-FE11DEA04FD4}">
      <dgm:prSet/>
      <dgm:spPr/>
      <dgm:t>
        <a:bodyPr/>
        <a:lstStyle/>
        <a:p>
          <a:endParaRPr lang="en-US"/>
        </a:p>
      </dgm:t>
    </dgm:pt>
    <dgm:pt modelId="{7BDB1E7F-419A-4232-B5AB-FBDACF3D6767}">
      <dgm:prSet/>
      <dgm:spPr/>
      <dgm:t>
        <a:bodyPr/>
        <a:lstStyle/>
        <a:p>
          <a:r>
            <a:rPr lang="en-US" dirty="0"/>
            <a:t>FFCRA only applied to employers with fewer than 500 employees. </a:t>
          </a:r>
        </a:p>
      </dgm:t>
    </dgm:pt>
    <dgm:pt modelId="{191904EC-41B7-432B-874E-89F034F1F942}" type="parTrans" cxnId="{B8696182-81BE-43A1-9B49-4F1694F80E6B}">
      <dgm:prSet/>
      <dgm:spPr/>
      <dgm:t>
        <a:bodyPr/>
        <a:lstStyle/>
        <a:p>
          <a:endParaRPr lang="en-US"/>
        </a:p>
      </dgm:t>
    </dgm:pt>
    <dgm:pt modelId="{F1064BC6-E18A-43D4-8786-0F489A8F130A}" type="sibTrans" cxnId="{B8696182-81BE-43A1-9B49-4F1694F80E6B}">
      <dgm:prSet/>
      <dgm:spPr/>
      <dgm:t>
        <a:bodyPr/>
        <a:lstStyle/>
        <a:p>
          <a:endParaRPr lang="en-US"/>
        </a:p>
      </dgm:t>
    </dgm:pt>
    <dgm:pt modelId="{FE979139-941B-4FA2-9C15-CB9788292468}">
      <dgm:prSet/>
      <dgm:spPr/>
      <dgm:t>
        <a:bodyPr/>
        <a:lstStyle/>
        <a:p>
          <a:r>
            <a:rPr lang="en-US" dirty="0"/>
            <a:t>Employers not required to comply with FFCRA after December 31, 2020 </a:t>
          </a:r>
        </a:p>
      </dgm:t>
    </dgm:pt>
    <dgm:pt modelId="{17318379-8BD8-4836-930F-D32360E0F878}" type="parTrans" cxnId="{256FE26F-1880-46CD-B7E0-67337ADFE8E6}">
      <dgm:prSet/>
      <dgm:spPr/>
      <dgm:t>
        <a:bodyPr/>
        <a:lstStyle/>
        <a:p>
          <a:endParaRPr lang="en-US"/>
        </a:p>
      </dgm:t>
    </dgm:pt>
    <dgm:pt modelId="{889F9126-FBEB-43A5-9532-F9ED0FCC067F}" type="sibTrans" cxnId="{256FE26F-1880-46CD-B7E0-67337ADFE8E6}">
      <dgm:prSet/>
      <dgm:spPr/>
      <dgm:t>
        <a:bodyPr/>
        <a:lstStyle/>
        <a:p>
          <a:endParaRPr lang="en-US"/>
        </a:p>
      </dgm:t>
    </dgm:pt>
    <dgm:pt modelId="{44767A23-EFB8-45C7-83B2-2C7D607DBED6}">
      <dgm:prSet/>
      <dgm:spPr/>
      <dgm:t>
        <a:bodyPr/>
        <a:lstStyle/>
        <a:p>
          <a:r>
            <a:rPr lang="en-US" dirty="0"/>
            <a:t>FFCRA extended to March 31, 2021 on a </a:t>
          </a:r>
          <a:r>
            <a:rPr lang="en-US" u="sng" dirty="0"/>
            <a:t>voluntary</a:t>
          </a:r>
          <a:r>
            <a:rPr lang="en-US" dirty="0"/>
            <a:t> basis</a:t>
          </a:r>
        </a:p>
      </dgm:t>
    </dgm:pt>
    <dgm:pt modelId="{3CB31879-35F7-4A8A-8F35-F5A660BA0039}" type="parTrans" cxnId="{6A4690D3-F7CB-4E75-80DF-0C3C0C3D38ED}">
      <dgm:prSet/>
      <dgm:spPr/>
      <dgm:t>
        <a:bodyPr/>
        <a:lstStyle/>
        <a:p>
          <a:endParaRPr lang="en-US"/>
        </a:p>
      </dgm:t>
    </dgm:pt>
    <dgm:pt modelId="{8863E25B-DB88-4DE5-8007-0C141AEB879F}" type="sibTrans" cxnId="{6A4690D3-F7CB-4E75-80DF-0C3C0C3D38ED}">
      <dgm:prSet/>
      <dgm:spPr/>
      <dgm:t>
        <a:bodyPr/>
        <a:lstStyle/>
        <a:p>
          <a:endParaRPr lang="en-US"/>
        </a:p>
      </dgm:t>
    </dgm:pt>
    <dgm:pt modelId="{1FFEA89A-9D6C-4E99-B750-B1AFB4353934}">
      <dgm:prSet/>
      <dgm:spPr/>
      <dgm:t>
        <a:bodyPr/>
        <a:lstStyle/>
        <a:p>
          <a:r>
            <a:rPr lang="en-US" dirty="0"/>
            <a:t>Tax credits are available</a:t>
          </a:r>
        </a:p>
      </dgm:t>
    </dgm:pt>
    <dgm:pt modelId="{A735F727-1323-4BDF-8FD2-75AF20CC7E31}" type="parTrans" cxnId="{79D33E79-FE1A-495D-BC01-E11F8D01ACC7}">
      <dgm:prSet/>
      <dgm:spPr/>
      <dgm:t>
        <a:bodyPr/>
        <a:lstStyle/>
        <a:p>
          <a:endParaRPr lang="en-US"/>
        </a:p>
      </dgm:t>
    </dgm:pt>
    <dgm:pt modelId="{0DFF9A72-CAAA-4A8A-AC70-508BCF796AA3}" type="sibTrans" cxnId="{79D33E79-FE1A-495D-BC01-E11F8D01ACC7}">
      <dgm:prSet/>
      <dgm:spPr/>
      <dgm:t>
        <a:bodyPr/>
        <a:lstStyle/>
        <a:p>
          <a:endParaRPr lang="en-US"/>
        </a:p>
      </dgm:t>
    </dgm:pt>
    <dgm:pt modelId="{D053DB0B-3E7D-4F58-8A29-03E98E95870B}">
      <dgm:prSet/>
      <dgm:spPr/>
      <dgm:t>
        <a:bodyPr/>
        <a:lstStyle/>
        <a:p>
          <a:r>
            <a:rPr lang="en-US" dirty="0"/>
            <a:t>EPSL is the employee’s regular rate of pay up to $511.00 per day and $5,110 in the aggregate </a:t>
          </a:r>
        </a:p>
      </dgm:t>
    </dgm:pt>
    <dgm:pt modelId="{68DC107A-027D-4613-85EC-7B51156DE5BD}" type="parTrans" cxnId="{56F328AA-F81C-408F-8E00-8A7E309B08B7}">
      <dgm:prSet/>
      <dgm:spPr/>
      <dgm:t>
        <a:bodyPr/>
        <a:lstStyle/>
        <a:p>
          <a:endParaRPr lang="en-US"/>
        </a:p>
      </dgm:t>
    </dgm:pt>
    <dgm:pt modelId="{34C9D639-F882-453C-96F9-9B84843C80F4}" type="sibTrans" cxnId="{56F328AA-F81C-408F-8E00-8A7E309B08B7}">
      <dgm:prSet/>
      <dgm:spPr/>
      <dgm:t>
        <a:bodyPr/>
        <a:lstStyle/>
        <a:p>
          <a:endParaRPr lang="en-US"/>
        </a:p>
      </dgm:t>
    </dgm:pt>
    <dgm:pt modelId="{4AD61518-9D80-44E0-B2F5-4B08DDF337AE}">
      <dgm:prSet/>
      <dgm:spPr/>
      <dgm:t>
        <a:bodyPr/>
        <a:lstStyle/>
        <a:p>
          <a:r>
            <a:rPr lang="en-US" dirty="0"/>
            <a:t>Health &amp; Welfare benefits must be paid</a:t>
          </a:r>
        </a:p>
      </dgm:t>
    </dgm:pt>
    <dgm:pt modelId="{54E8C4FC-A224-47C1-992B-E302FD490FD5}" type="parTrans" cxnId="{473A2B72-31E0-4EDF-9FEA-2AED517A0CEB}">
      <dgm:prSet/>
      <dgm:spPr/>
      <dgm:t>
        <a:bodyPr/>
        <a:lstStyle/>
        <a:p>
          <a:endParaRPr lang="en-US"/>
        </a:p>
      </dgm:t>
    </dgm:pt>
    <dgm:pt modelId="{6F98AE5F-1B7C-44D7-9B02-7BD6B046CAEA}" type="sibTrans" cxnId="{473A2B72-31E0-4EDF-9FEA-2AED517A0CEB}">
      <dgm:prSet/>
      <dgm:spPr/>
      <dgm:t>
        <a:bodyPr/>
        <a:lstStyle/>
        <a:p>
          <a:endParaRPr lang="en-US"/>
        </a:p>
      </dgm:t>
    </dgm:pt>
    <dgm:pt modelId="{8E2E2ED0-DB9A-473A-9E42-8B803666FE6A}" type="pres">
      <dgm:prSet presAssocID="{E7FE3C51-44C9-4A7C-8BF5-F7157D17875E}" presName="Name0" presStyleCnt="0">
        <dgm:presLayoutVars>
          <dgm:dir/>
          <dgm:animLvl val="lvl"/>
          <dgm:resizeHandles val="exact"/>
        </dgm:presLayoutVars>
      </dgm:prSet>
      <dgm:spPr/>
    </dgm:pt>
    <dgm:pt modelId="{18CBF105-A28A-4D13-BCCB-B60F70AAC38A}" type="pres">
      <dgm:prSet presAssocID="{97CBA544-5D38-495F-B0A4-867E43101CBF}" presName="composite" presStyleCnt="0"/>
      <dgm:spPr/>
    </dgm:pt>
    <dgm:pt modelId="{BF26DEB6-4DB6-410C-A1BE-B62435A4B3B9}" type="pres">
      <dgm:prSet presAssocID="{97CBA544-5D38-495F-B0A4-867E43101CBF}" presName="parTx" presStyleLbl="alignNode1" presStyleIdx="0" presStyleCnt="1">
        <dgm:presLayoutVars>
          <dgm:chMax val="0"/>
          <dgm:chPref val="0"/>
          <dgm:bulletEnabled val="1"/>
        </dgm:presLayoutVars>
      </dgm:prSet>
      <dgm:spPr/>
    </dgm:pt>
    <dgm:pt modelId="{3D2978B3-E71F-4596-A241-19970A9E59BE}" type="pres">
      <dgm:prSet presAssocID="{97CBA544-5D38-495F-B0A4-867E43101CBF}" presName="desTx" presStyleLbl="alignAccFollowNode1" presStyleIdx="0" presStyleCnt="1">
        <dgm:presLayoutVars>
          <dgm:bulletEnabled val="1"/>
        </dgm:presLayoutVars>
      </dgm:prSet>
      <dgm:spPr/>
    </dgm:pt>
  </dgm:ptLst>
  <dgm:cxnLst>
    <dgm:cxn modelId="{38754F07-F40E-40AF-80FD-797682B3DACA}" type="presOf" srcId="{29247DD1-ED37-41EF-8FC1-D310B954FD73}" destId="{3D2978B3-E71F-4596-A241-19970A9E59BE}" srcOrd="0" destOrd="0" presId="urn:microsoft.com/office/officeart/2005/8/layout/hList1"/>
    <dgm:cxn modelId="{4EA7C52F-ABD2-45A1-BCC1-BEC009FB54E2}" type="presOf" srcId="{44767A23-EFB8-45C7-83B2-2C7D607DBED6}" destId="{3D2978B3-E71F-4596-A241-19970A9E59BE}" srcOrd="0" destOrd="4" presId="urn:microsoft.com/office/officeart/2005/8/layout/hList1"/>
    <dgm:cxn modelId="{1AAC3360-2C5B-4B1C-82A7-483BEEB87DAF}" srcId="{97CBA544-5D38-495F-B0A4-867E43101CBF}" destId="{29247DD1-ED37-41EF-8FC1-D310B954FD73}" srcOrd="0" destOrd="0" parTransId="{893C0351-653D-4ECE-A10A-84DF99E8DA65}" sibTransId="{BD11624B-8D7D-45EF-980C-7589EAE6366A}"/>
    <dgm:cxn modelId="{573A296F-171F-484A-B005-5B3471D2B3B6}" type="presOf" srcId="{E7FE3C51-44C9-4A7C-8BF5-F7157D17875E}" destId="{8E2E2ED0-DB9A-473A-9E42-8B803666FE6A}" srcOrd="0" destOrd="0" presId="urn:microsoft.com/office/officeart/2005/8/layout/hList1"/>
    <dgm:cxn modelId="{256FE26F-1880-46CD-B7E0-67337ADFE8E6}" srcId="{97CBA544-5D38-495F-B0A4-867E43101CBF}" destId="{FE979139-941B-4FA2-9C15-CB9788292468}" srcOrd="3" destOrd="0" parTransId="{17318379-8BD8-4836-930F-D32360E0F878}" sibTransId="{889F9126-FBEB-43A5-9532-F9ED0FCC067F}"/>
    <dgm:cxn modelId="{74C7F951-894D-400D-BB96-84759CAD2E94}" type="presOf" srcId="{CB74B73A-6665-4C3C-87A5-B059ED8063D8}" destId="{3D2978B3-E71F-4596-A241-19970A9E59BE}" srcOrd="0" destOrd="1" presId="urn:microsoft.com/office/officeart/2005/8/layout/hList1"/>
    <dgm:cxn modelId="{75F80A52-4353-4C18-9015-03C1B574A10D}" type="presOf" srcId="{1FFEA89A-9D6C-4E99-B750-B1AFB4353934}" destId="{3D2978B3-E71F-4596-A241-19970A9E59BE}" srcOrd="0" destOrd="5" presId="urn:microsoft.com/office/officeart/2005/8/layout/hList1"/>
    <dgm:cxn modelId="{473A2B72-31E0-4EDF-9FEA-2AED517A0CEB}" srcId="{97CBA544-5D38-495F-B0A4-867E43101CBF}" destId="{4AD61518-9D80-44E0-B2F5-4B08DDF337AE}" srcOrd="7" destOrd="0" parTransId="{54E8C4FC-A224-47C1-992B-E302FD490FD5}" sibTransId="{6F98AE5F-1B7C-44D7-9B02-7BD6B046CAEA}"/>
    <dgm:cxn modelId="{6331C657-FCB4-40E7-944C-A42EFC3078DA}" type="presOf" srcId="{D053DB0B-3E7D-4F58-8A29-03E98E95870B}" destId="{3D2978B3-E71F-4596-A241-19970A9E59BE}" srcOrd="0" destOrd="6" presId="urn:microsoft.com/office/officeart/2005/8/layout/hList1"/>
    <dgm:cxn modelId="{79D33E79-FE1A-495D-BC01-E11F8D01ACC7}" srcId="{97CBA544-5D38-495F-B0A4-867E43101CBF}" destId="{1FFEA89A-9D6C-4E99-B750-B1AFB4353934}" srcOrd="5" destOrd="0" parTransId="{A735F727-1323-4BDF-8FD2-75AF20CC7E31}" sibTransId="{0DFF9A72-CAAA-4A8A-AC70-508BCF796AA3}"/>
    <dgm:cxn modelId="{B8696182-81BE-43A1-9B49-4F1694F80E6B}" srcId="{97CBA544-5D38-495F-B0A4-867E43101CBF}" destId="{7BDB1E7F-419A-4232-B5AB-FBDACF3D6767}" srcOrd="2" destOrd="0" parTransId="{191904EC-41B7-432B-874E-89F034F1F942}" sibTransId="{F1064BC6-E18A-43D4-8786-0F489A8F130A}"/>
    <dgm:cxn modelId="{DD22A097-A7BF-4314-85E8-2E583E63E415}" type="presOf" srcId="{4AD61518-9D80-44E0-B2F5-4B08DDF337AE}" destId="{3D2978B3-E71F-4596-A241-19970A9E59BE}" srcOrd="0" destOrd="7" presId="urn:microsoft.com/office/officeart/2005/8/layout/hList1"/>
    <dgm:cxn modelId="{C8E6419C-CCFB-424E-8C28-87A4BEFA6BCB}" type="presOf" srcId="{97CBA544-5D38-495F-B0A4-867E43101CBF}" destId="{BF26DEB6-4DB6-410C-A1BE-B62435A4B3B9}" srcOrd="0" destOrd="0" presId="urn:microsoft.com/office/officeart/2005/8/layout/hList1"/>
    <dgm:cxn modelId="{56F328AA-F81C-408F-8E00-8A7E309B08B7}" srcId="{97CBA544-5D38-495F-B0A4-867E43101CBF}" destId="{D053DB0B-3E7D-4F58-8A29-03E98E95870B}" srcOrd="6" destOrd="0" parTransId="{68DC107A-027D-4613-85EC-7B51156DE5BD}" sibTransId="{34C9D639-F882-453C-96F9-9B84843C80F4}"/>
    <dgm:cxn modelId="{4867A5B5-2A7E-4E4D-B342-45FDF484FED2}" srcId="{E7FE3C51-44C9-4A7C-8BF5-F7157D17875E}" destId="{97CBA544-5D38-495F-B0A4-867E43101CBF}" srcOrd="0" destOrd="0" parTransId="{B53AC53D-F129-41C7-8B28-82A630C932A2}" sibTransId="{04EC5DC3-E975-449E-BC3B-358C47D328B7}"/>
    <dgm:cxn modelId="{7D62FBBC-8430-4361-89EE-13E8C1C31353}" type="presOf" srcId="{7BDB1E7F-419A-4232-B5AB-FBDACF3D6767}" destId="{3D2978B3-E71F-4596-A241-19970A9E59BE}" srcOrd="0" destOrd="2" presId="urn:microsoft.com/office/officeart/2005/8/layout/hList1"/>
    <dgm:cxn modelId="{E95230CD-7794-4E02-B2ED-B0A16FA1E8C0}" type="presOf" srcId="{FE979139-941B-4FA2-9C15-CB9788292468}" destId="{3D2978B3-E71F-4596-A241-19970A9E59BE}" srcOrd="0" destOrd="3" presId="urn:microsoft.com/office/officeart/2005/8/layout/hList1"/>
    <dgm:cxn modelId="{6A4690D3-F7CB-4E75-80DF-0C3C0C3D38ED}" srcId="{97CBA544-5D38-495F-B0A4-867E43101CBF}" destId="{44767A23-EFB8-45C7-83B2-2C7D607DBED6}" srcOrd="4" destOrd="0" parTransId="{3CB31879-35F7-4A8A-8F35-F5A660BA0039}" sibTransId="{8863E25B-DB88-4DE5-8007-0C141AEB879F}"/>
    <dgm:cxn modelId="{3852C3E8-A78D-4983-AC8F-FE11DEA04FD4}" srcId="{97CBA544-5D38-495F-B0A4-867E43101CBF}" destId="{CB74B73A-6665-4C3C-87A5-B059ED8063D8}" srcOrd="1" destOrd="0" parTransId="{787A3376-73B8-421A-AD8A-8D0EA0FA6118}" sibTransId="{848D2A4D-E903-408C-9B06-F1EFE12CA960}"/>
    <dgm:cxn modelId="{50326138-A404-42DA-9293-6CDCF51FBD04}" type="presParOf" srcId="{8E2E2ED0-DB9A-473A-9E42-8B803666FE6A}" destId="{18CBF105-A28A-4D13-BCCB-B60F70AAC38A}" srcOrd="0" destOrd="0" presId="urn:microsoft.com/office/officeart/2005/8/layout/hList1"/>
    <dgm:cxn modelId="{81D924F3-93FB-4FD0-AD0E-A88708899A46}" type="presParOf" srcId="{18CBF105-A28A-4D13-BCCB-B60F70AAC38A}" destId="{BF26DEB6-4DB6-410C-A1BE-B62435A4B3B9}" srcOrd="0" destOrd="0" presId="urn:microsoft.com/office/officeart/2005/8/layout/hList1"/>
    <dgm:cxn modelId="{19D330AB-D22B-475E-B156-B991F3F1C3E5}" type="presParOf" srcId="{18CBF105-A28A-4D13-BCCB-B60F70AAC38A}" destId="{3D2978B3-E71F-4596-A241-19970A9E59B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97DA30-17F7-4CBB-A029-F11C368EC00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8E8D089-3B6C-4722-84D2-0E3D2D534D68}">
      <dgm:prSet phldrT="[Text]"/>
      <dgm:spPr/>
      <dgm:t>
        <a:bodyPr/>
        <a:lstStyle/>
        <a:p>
          <a:r>
            <a:rPr lang="en-US" b="1"/>
            <a:t>Cal-OSHA Emergency Temporary Standard (ETS)</a:t>
          </a:r>
          <a:endParaRPr lang="en-US"/>
        </a:p>
      </dgm:t>
    </dgm:pt>
    <dgm:pt modelId="{F922B81E-519C-4400-BD3D-DBB062D15FD3}" type="parTrans" cxnId="{7A8DFE23-D162-466B-A097-AE68231E6BA1}">
      <dgm:prSet/>
      <dgm:spPr/>
      <dgm:t>
        <a:bodyPr/>
        <a:lstStyle/>
        <a:p>
          <a:endParaRPr lang="en-US"/>
        </a:p>
      </dgm:t>
    </dgm:pt>
    <dgm:pt modelId="{DEE38B9F-D2C6-4367-AB78-5A46318446C7}" type="sibTrans" cxnId="{7A8DFE23-D162-466B-A097-AE68231E6BA1}">
      <dgm:prSet/>
      <dgm:spPr/>
      <dgm:t>
        <a:bodyPr/>
        <a:lstStyle/>
        <a:p>
          <a:endParaRPr lang="en-US"/>
        </a:p>
      </dgm:t>
    </dgm:pt>
    <dgm:pt modelId="{AA006AEE-6DF9-4B9A-BFA9-C8C43694491A}">
      <dgm:prSet/>
      <dgm:spPr/>
      <dgm:t>
        <a:bodyPr/>
        <a:lstStyle/>
        <a:p>
          <a:r>
            <a:rPr lang="en-US" dirty="0"/>
            <a:t>Became effective November 30, 2020</a:t>
          </a:r>
        </a:p>
      </dgm:t>
    </dgm:pt>
    <dgm:pt modelId="{70ACF8F3-7FB8-411A-9B22-251E891B0E55}" type="parTrans" cxnId="{230A7399-44FF-4151-870C-F3891C397035}">
      <dgm:prSet/>
      <dgm:spPr/>
      <dgm:t>
        <a:bodyPr/>
        <a:lstStyle/>
        <a:p>
          <a:endParaRPr lang="en-US"/>
        </a:p>
      </dgm:t>
    </dgm:pt>
    <dgm:pt modelId="{44AC4C47-6C76-44E4-9D4E-7FA95001866D}" type="sibTrans" cxnId="{230A7399-44FF-4151-870C-F3891C397035}">
      <dgm:prSet/>
      <dgm:spPr/>
      <dgm:t>
        <a:bodyPr/>
        <a:lstStyle/>
        <a:p>
          <a:endParaRPr lang="en-US"/>
        </a:p>
      </dgm:t>
    </dgm:pt>
    <dgm:pt modelId="{458079D9-8C81-498D-9C0C-34A079BDCEDD}">
      <dgm:prSet/>
      <dgm:spPr/>
      <dgm:t>
        <a:bodyPr/>
        <a:lstStyle/>
        <a:p>
          <a:r>
            <a:rPr lang="en-US" dirty="0"/>
            <a:t>Employees who came into close contact with a positive COVID-19 person </a:t>
          </a:r>
          <a:r>
            <a:rPr lang="en-US" u="sng" dirty="0"/>
            <a:t>in the workplace</a:t>
          </a:r>
          <a:r>
            <a:rPr lang="en-US" dirty="0"/>
            <a:t> are entitled to exclusion pay </a:t>
          </a:r>
        </a:p>
      </dgm:t>
    </dgm:pt>
    <dgm:pt modelId="{2CCFB888-D43A-40E7-8F4D-902C8A79AF45}" type="parTrans" cxnId="{A0CB53C2-D494-41F1-89BF-C30C86D8DFFC}">
      <dgm:prSet/>
      <dgm:spPr/>
      <dgm:t>
        <a:bodyPr/>
        <a:lstStyle/>
        <a:p>
          <a:endParaRPr lang="en-US"/>
        </a:p>
      </dgm:t>
    </dgm:pt>
    <dgm:pt modelId="{A87BDF2B-C009-4714-AFC4-6B2FA9503E8A}" type="sibTrans" cxnId="{A0CB53C2-D494-41F1-89BF-C30C86D8DFFC}">
      <dgm:prSet/>
      <dgm:spPr/>
      <dgm:t>
        <a:bodyPr/>
        <a:lstStyle/>
        <a:p>
          <a:endParaRPr lang="en-US"/>
        </a:p>
      </dgm:t>
    </dgm:pt>
    <dgm:pt modelId="{B575C769-F784-4F35-814A-C179EA2CA45C}">
      <dgm:prSet/>
      <dgm:spPr/>
      <dgm:t>
        <a:bodyPr/>
        <a:lstStyle/>
        <a:p>
          <a:r>
            <a:rPr lang="en-US" dirty="0"/>
            <a:t>Exclusion pay is the employee’s regular rate of pay plus all “employee benefits”</a:t>
          </a:r>
        </a:p>
      </dgm:t>
    </dgm:pt>
    <dgm:pt modelId="{17EA4583-1249-417D-91C9-3024F21AD72C}" type="parTrans" cxnId="{ADF90E8E-812A-4C03-A8C8-D600018F87BA}">
      <dgm:prSet/>
      <dgm:spPr/>
      <dgm:t>
        <a:bodyPr/>
        <a:lstStyle/>
        <a:p>
          <a:endParaRPr lang="en-US"/>
        </a:p>
      </dgm:t>
    </dgm:pt>
    <dgm:pt modelId="{1EB06968-9304-4639-AB95-6CFD5366B30E}" type="sibTrans" cxnId="{ADF90E8E-812A-4C03-A8C8-D600018F87BA}">
      <dgm:prSet/>
      <dgm:spPr/>
      <dgm:t>
        <a:bodyPr/>
        <a:lstStyle/>
        <a:p>
          <a:endParaRPr lang="en-US"/>
        </a:p>
      </dgm:t>
    </dgm:pt>
    <dgm:pt modelId="{FC3F985B-9E0F-47DF-8533-9253FBF7688F}">
      <dgm:prSet/>
      <dgm:spPr/>
      <dgm:t>
        <a:bodyPr/>
        <a:lstStyle/>
        <a:p>
          <a:r>
            <a:rPr lang="en-US" dirty="0"/>
            <a:t>Employee benefits include Vacation, Health &amp; Welfare, Pension and “Annuity (if applicable)</a:t>
          </a:r>
        </a:p>
      </dgm:t>
    </dgm:pt>
    <dgm:pt modelId="{56E39711-C0FB-4561-A80D-86DB448F3FD5}" type="parTrans" cxnId="{3E1F8A53-33E9-4BCD-A0DA-04DAE5BB2BC8}">
      <dgm:prSet/>
      <dgm:spPr/>
      <dgm:t>
        <a:bodyPr/>
        <a:lstStyle/>
        <a:p>
          <a:endParaRPr lang="en-US"/>
        </a:p>
      </dgm:t>
    </dgm:pt>
    <dgm:pt modelId="{55C23D98-B33C-47A6-99A0-2BFBA4785575}" type="sibTrans" cxnId="{3E1F8A53-33E9-4BCD-A0DA-04DAE5BB2BC8}">
      <dgm:prSet/>
      <dgm:spPr/>
      <dgm:t>
        <a:bodyPr/>
        <a:lstStyle/>
        <a:p>
          <a:endParaRPr lang="en-US"/>
        </a:p>
      </dgm:t>
    </dgm:pt>
    <dgm:pt modelId="{7A62A4E7-AE40-479F-A613-F9C54D5D947F}">
      <dgm:prSet/>
      <dgm:spPr/>
      <dgm:t>
        <a:bodyPr/>
        <a:lstStyle/>
        <a:p>
          <a:r>
            <a:rPr lang="en-US" dirty="0"/>
            <a:t>Employees who test positive for COVID-19 resulting from </a:t>
          </a:r>
          <a:r>
            <a:rPr lang="en-US" u="sng" dirty="0"/>
            <a:t>workplace contact</a:t>
          </a:r>
          <a:r>
            <a:rPr lang="en-US" dirty="0"/>
            <a:t> are handled as workers’ compensation claims </a:t>
          </a:r>
        </a:p>
      </dgm:t>
    </dgm:pt>
    <dgm:pt modelId="{27CC64D1-6A77-4C17-9333-9FF172E21FB5}" type="parTrans" cxnId="{FE9D1EF4-08AB-4301-86D5-4058C3C28E19}">
      <dgm:prSet/>
      <dgm:spPr/>
      <dgm:t>
        <a:bodyPr/>
        <a:lstStyle/>
        <a:p>
          <a:endParaRPr lang="en-US"/>
        </a:p>
      </dgm:t>
    </dgm:pt>
    <dgm:pt modelId="{D59EC3AE-7DBE-4C8A-B4FB-0549088010BE}" type="sibTrans" cxnId="{FE9D1EF4-08AB-4301-86D5-4058C3C28E19}">
      <dgm:prSet/>
      <dgm:spPr/>
      <dgm:t>
        <a:bodyPr/>
        <a:lstStyle/>
        <a:p>
          <a:endParaRPr lang="en-US"/>
        </a:p>
      </dgm:t>
    </dgm:pt>
    <dgm:pt modelId="{D15EB619-747C-40D3-A920-7481FE24D0F6}">
      <dgm:prSet/>
      <dgm:spPr/>
      <dgm:t>
        <a:bodyPr/>
        <a:lstStyle/>
        <a:p>
          <a:r>
            <a:rPr lang="en-US" dirty="0"/>
            <a:t>Employees who contract the virus in their personal lives or who come into close contact with a positive COVID-19 case in their personal lives are not entitled to exclusion pay</a:t>
          </a:r>
        </a:p>
      </dgm:t>
    </dgm:pt>
    <dgm:pt modelId="{341F1064-2DA1-4372-BD83-D89E8B7D4DF9}" type="parTrans" cxnId="{C90D1B77-BE45-4385-B023-A7B917965403}">
      <dgm:prSet/>
      <dgm:spPr/>
      <dgm:t>
        <a:bodyPr/>
        <a:lstStyle/>
        <a:p>
          <a:endParaRPr lang="en-US"/>
        </a:p>
      </dgm:t>
    </dgm:pt>
    <dgm:pt modelId="{5650F730-A63A-41F5-B8F6-2ADF3D0F9C8E}" type="sibTrans" cxnId="{C90D1B77-BE45-4385-B023-A7B917965403}">
      <dgm:prSet/>
      <dgm:spPr/>
      <dgm:t>
        <a:bodyPr/>
        <a:lstStyle/>
        <a:p>
          <a:endParaRPr lang="en-US"/>
        </a:p>
      </dgm:t>
    </dgm:pt>
    <dgm:pt modelId="{8B3B6AED-9D0A-4E4B-AA19-921C8E8AF48B}" type="pres">
      <dgm:prSet presAssocID="{3597DA30-17F7-4CBB-A029-F11C368EC00F}" presName="Name0" presStyleCnt="0">
        <dgm:presLayoutVars>
          <dgm:dir/>
          <dgm:animLvl val="lvl"/>
          <dgm:resizeHandles val="exact"/>
        </dgm:presLayoutVars>
      </dgm:prSet>
      <dgm:spPr/>
    </dgm:pt>
    <dgm:pt modelId="{3C05C481-E2BE-42DE-BB16-F8741794C2F5}" type="pres">
      <dgm:prSet presAssocID="{98E8D089-3B6C-4722-84D2-0E3D2D534D68}" presName="composite" presStyleCnt="0"/>
      <dgm:spPr/>
    </dgm:pt>
    <dgm:pt modelId="{CBCF1EF8-BA61-4CD0-8F2A-3D3C1DB60B14}" type="pres">
      <dgm:prSet presAssocID="{98E8D089-3B6C-4722-84D2-0E3D2D534D68}" presName="parTx" presStyleLbl="alignNode1" presStyleIdx="0" presStyleCnt="1">
        <dgm:presLayoutVars>
          <dgm:chMax val="0"/>
          <dgm:chPref val="0"/>
          <dgm:bulletEnabled val="1"/>
        </dgm:presLayoutVars>
      </dgm:prSet>
      <dgm:spPr/>
    </dgm:pt>
    <dgm:pt modelId="{BB70DD08-EFEF-4F48-BB4D-FB86E241693A}" type="pres">
      <dgm:prSet presAssocID="{98E8D089-3B6C-4722-84D2-0E3D2D534D68}" presName="desTx" presStyleLbl="alignAccFollowNode1" presStyleIdx="0" presStyleCnt="1">
        <dgm:presLayoutVars>
          <dgm:bulletEnabled val="1"/>
        </dgm:presLayoutVars>
      </dgm:prSet>
      <dgm:spPr/>
    </dgm:pt>
  </dgm:ptLst>
  <dgm:cxnLst>
    <dgm:cxn modelId="{7A8DFE23-D162-466B-A097-AE68231E6BA1}" srcId="{3597DA30-17F7-4CBB-A029-F11C368EC00F}" destId="{98E8D089-3B6C-4722-84D2-0E3D2D534D68}" srcOrd="0" destOrd="0" parTransId="{F922B81E-519C-4400-BD3D-DBB062D15FD3}" sibTransId="{DEE38B9F-D2C6-4367-AB78-5A46318446C7}"/>
    <dgm:cxn modelId="{F54CCD61-1780-4B6B-87F3-0B4B671D88D2}" type="presOf" srcId="{7A62A4E7-AE40-479F-A613-F9C54D5D947F}" destId="{BB70DD08-EFEF-4F48-BB4D-FB86E241693A}" srcOrd="0" destOrd="4" presId="urn:microsoft.com/office/officeart/2005/8/layout/hList1"/>
    <dgm:cxn modelId="{F7CF1566-1052-49CB-9A21-38ACE3838242}" type="presOf" srcId="{B575C769-F784-4F35-814A-C179EA2CA45C}" destId="{BB70DD08-EFEF-4F48-BB4D-FB86E241693A}" srcOrd="0" destOrd="2" presId="urn:microsoft.com/office/officeart/2005/8/layout/hList1"/>
    <dgm:cxn modelId="{3E1F8A53-33E9-4BCD-A0DA-04DAE5BB2BC8}" srcId="{98E8D089-3B6C-4722-84D2-0E3D2D534D68}" destId="{FC3F985B-9E0F-47DF-8533-9253FBF7688F}" srcOrd="3" destOrd="0" parTransId="{56E39711-C0FB-4561-A80D-86DB448F3FD5}" sibTransId="{55C23D98-B33C-47A6-99A0-2BFBA4785575}"/>
    <dgm:cxn modelId="{C90D1B77-BE45-4385-B023-A7B917965403}" srcId="{98E8D089-3B6C-4722-84D2-0E3D2D534D68}" destId="{D15EB619-747C-40D3-A920-7481FE24D0F6}" srcOrd="5" destOrd="0" parTransId="{341F1064-2DA1-4372-BD83-D89E8B7D4DF9}" sibTransId="{5650F730-A63A-41F5-B8F6-2ADF3D0F9C8E}"/>
    <dgm:cxn modelId="{ADF90E8E-812A-4C03-A8C8-D600018F87BA}" srcId="{98E8D089-3B6C-4722-84D2-0E3D2D534D68}" destId="{B575C769-F784-4F35-814A-C179EA2CA45C}" srcOrd="2" destOrd="0" parTransId="{17EA4583-1249-417D-91C9-3024F21AD72C}" sibTransId="{1EB06968-9304-4639-AB95-6CFD5366B30E}"/>
    <dgm:cxn modelId="{230A7399-44FF-4151-870C-F3891C397035}" srcId="{98E8D089-3B6C-4722-84D2-0E3D2D534D68}" destId="{AA006AEE-6DF9-4B9A-BFA9-C8C43694491A}" srcOrd="0" destOrd="0" parTransId="{70ACF8F3-7FB8-411A-9B22-251E891B0E55}" sibTransId="{44AC4C47-6C76-44E4-9D4E-7FA95001866D}"/>
    <dgm:cxn modelId="{336A46B2-046B-4979-A16F-2AE4B379CD5D}" type="presOf" srcId="{98E8D089-3B6C-4722-84D2-0E3D2D534D68}" destId="{CBCF1EF8-BA61-4CD0-8F2A-3D3C1DB60B14}" srcOrd="0" destOrd="0" presId="urn:microsoft.com/office/officeart/2005/8/layout/hList1"/>
    <dgm:cxn modelId="{230B19B4-0777-48BE-8D75-8D45A5A38C87}" type="presOf" srcId="{3597DA30-17F7-4CBB-A029-F11C368EC00F}" destId="{8B3B6AED-9D0A-4E4B-AA19-921C8E8AF48B}" srcOrd="0" destOrd="0" presId="urn:microsoft.com/office/officeart/2005/8/layout/hList1"/>
    <dgm:cxn modelId="{A0CB53C2-D494-41F1-89BF-C30C86D8DFFC}" srcId="{98E8D089-3B6C-4722-84D2-0E3D2D534D68}" destId="{458079D9-8C81-498D-9C0C-34A079BDCEDD}" srcOrd="1" destOrd="0" parTransId="{2CCFB888-D43A-40E7-8F4D-902C8A79AF45}" sibTransId="{A87BDF2B-C009-4714-AFC4-6B2FA9503E8A}"/>
    <dgm:cxn modelId="{679207CF-FD61-4E6B-98C4-178751CBA54B}" type="presOf" srcId="{D15EB619-747C-40D3-A920-7481FE24D0F6}" destId="{BB70DD08-EFEF-4F48-BB4D-FB86E241693A}" srcOrd="0" destOrd="5" presId="urn:microsoft.com/office/officeart/2005/8/layout/hList1"/>
    <dgm:cxn modelId="{B53B87D4-DB17-45E2-80D8-6C6B4A1C4D15}" type="presOf" srcId="{AA006AEE-6DF9-4B9A-BFA9-C8C43694491A}" destId="{BB70DD08-EFEF-4F48-BB4D-FB86E241693A}" srcOrd="0" destOrd="0" presId="urn:microsoft.com/office/officeart/2005/8/layout/hList1"/>
    <dgm:cxn modelId="{2ED4ECD9-2FBD-451A-9DFD-730B1D9C7CC6}" type="presOf" srcId="{FC3F985B-9E0F-47DF-8533-9253FBF7688F}" destId="{BB70DD08-EFEF-4F48-BB4D-FB86E241693A}" srcOrd="0" destOrd="3" presId="urn:microsoft.com/office/officeart/2005/8/layout/hList1"/>
    <dgm:cxn modelId="{FE9D1EF4-08AB-4301-86D5-4058C3C28E19}" srcId="{98E8D089-3B6C-4722-84D2-0E3D2D534D68}" destId="{7A62A4E7-AE40-479F-A613-F9C54D5D947F}" srcOrd="4" destOrd="0" parTransId="{27CC64D1-6A77-4C17-9333-9FF172E21FB5}" sibTransId="{D59EC3AE-7DBE-4C8A-B4FB-0549088010BE}"/>
    <dgm:cxn modelId="{C233E3F8-2326-4D12-AB01-2ACD912F3EBF}" type="presOf" srcId="{458079D9-8C81-498D-9C0C-34A079BDCEDD}" destId="{BB70DD08-EFEF-4F48-BB4D-FB86E241693A}" srcOrd="0" destOrd="1" presId="urn:microsoft.com/office/officeart/2005/8/layout/hList1"/>
    <dgm:cxn modelId="{5CCBFF72-DD87-4613-8772-05C8CD0F1743}" type="presParOf" srcId="{8B3B6AED-9D0A-4E4B-AA19-921C8E8AF48B}" destId="{3C05C481-E2BE-42DE-BB16-F8741794C2F5}" srcOrd="0" destOrd="0" presId="urn:microsoft.com/office/officeart/2005/8/layout/hList1"/>
    <dgm:cxn modelId="{5181209B-3715-4D8D-B528-73B6CE250B3A}" type="presParOf" srcId="{3C05C481-E2BE-42DE-BB16-F8741794C2F5}" destId="{CBCF1EF8-BA61-4CD0-8F2A-3D3C1DB60B14}" srcOrd="0" destOrd="0" presId="urn:microsoft.com/office/officeart/2005/8/layout/hList1"/>
    <dgm:cxn modelId="{21D83665-C6BE-4DED-9219-46CD6D21DB18}" type="presParOf" srcId="{3C05C481-E2BE-42DE-BB16-F8741794C2F5}" destId="{BB70DD08-EFEF-4F48-BB4D-FB86E24169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AC0AA-63AA-4B8B-93C7-2AF5D883274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65637C2-3DA2-4828-B03C-26C04AA9DA65}">
      <dgm:prSet phldrT="[Text]"/>
      <dgm:spPr/>
      <dgm:t>
        <a:bodyPr/>
        <a:lstStyle/>
        <a:p>
          <a:r>
            <a:rPr lang="en-US" b="1"/>
            <a:t>AB 1867</a:t>
          </a:r>
          <a:endParaRPr lang="en-US"/>
        </a:p>
      </dgm:t>
    </dgm:pt>
    <dgm:pt modelId="{A982E2B0-E730-4B93-8899-7CB03BA98C13}" type="parTrans" cxnId="{9E2E93E1-F10E-4385-88CE-3437DF3EAF3B}">
      <dgm:prSet/>
      <dgm:spPr/>
      <dgm:t>
        <a:bodyPr/>
        <a:lstStyle/>
        <a:p>
          <a:endParaRPr lang="en-US"/>
        </a:p>
      </dgm:t>
    </dgm:pt>
    <dgm:pt modelId="{8A5507D6-4365-4591-86CA-397618D0503B}" type="sibTrans" cxnId="{9E2E93E1-F10E-4385-88CE-3437DF3EAF3B}">
      <dgm:prSet/>
      <dgm:spPr/>
      <dgm:t>
        <a:bodyPr/>
        <a:lstStyle/>
        <a:p>
          <a:endParaRPr lang="en-US"/>
        </a:p>
      </dgm:t>
    </dgm:pt>
    <dgm:pt modelId="{3D7AB06E-872B-44E6-9D0B-64AC0CDC9112}">
      <dgm:prSet/>
      <dgm:spPr/>
      <dgm:t>
        <a:bodyPr/>
        <a:lstStyle/>
        <a:p>
          <a:r>
            <a:rPr lang="en-US" dirty="0"/>
            <a:t>Very similar to the FFCRA but applied to employers with 500 or more employees</a:t>
          </a:r>
        </a:p>
      </dgm:t>
    </dgm:pt>
    <dgm:pt modelId="{7FB32049-F541-481E-B569-0B4E819FDCA3}" type="parTrans" cxnId="{12161B59-227F-4D45-85A2-53643CBCD1FB}">
      <dgm:prSet/>
      <dgm:spPr/>
      <dgm:t>
        <a:bodyPr/>
        <a:lstStyle/>
        <a:p>
          <a:endParaRPr lang="en-US"/>
        </a:p>
      </dgm:t>
    </dgm:pt>
    <dgm:pt modelId="{46F37043-5CE5-4FE8-81EE-D81B86AA1FA8}" type="sibTrans" cxnId="{12161B59-227F-4D45-85A2-53643CBCD1FB}">
      <dgm:prSet/>
      <dgm:spPr/>
      <dgm:t>
        <a:bodyPr/>
        <a:lstStyle/>
        <a:p>
          <a:endParaRPr lang="en-US"/>
        </a:p>
      </dgm:t>
    </dgm:pt>
    <dgm:pt modelId="{5353DD0C-4263-43FF-B472-5BBC5CCD0335}">
      <dgm:prSet/>
      <dgm:spPr/>
      <dgm:t>
        <a:bodyPr/>
        <a:lstStyle/>
        <a:p>
          <a:r>
            <a:rPr lang="en-US" dirty="0"/>
            <a:t>Expired December 31, 2020</a:t>
          </a:r>
        </a:p>
      </dgm:t>
    </dgm:pt>
    <dgm:pt modelId="{87109D45-F3E2-47CC-B42B-F059DDF4BB5C}" type="parTrans" cxnId="{80381DE0-EBD6-4273-B372-F0A5832F3554}">
      <dgm:prSet/>
      <dgm:spPr/>
      <dgm:t>
        <a:bodyPr/>
        <a:lstStyle/>
        <a:p>
          <a:endParaRPr lang="en-US"/>
        </a:p>
      </dgm:t>
    </dgm:pt>
    <dgm:pt modelId="{64887917-CE42-467C-A511-3CEA5F22225B}" type="sibTrans" cxnId="{80381DE0-EBD6-4273-B372-F0A5832F3554}">
      <dgm:prSet/>
      <dgm:spPr/>
      <dgm:t>
        <a:bodyPr/>
        <a:lstStyle/>
        <a:p>
          <a:endParaRPr lang="en-US"/>
        </a:p>
      </dgm:t>
    </dgm:pt>
    <dgm:pt modelId="{9B358564-7B9C-40B5-B61D-81EC141AEB24}">
      <dgm:prSet/>
      <dgm:spPr/>
      <dgm:t>
        <a:bodyPr/>
        <a:lstStyle/>
        <a:p>
          <a:r>
            <a:rPr lang="en-US"/>
            <a:t>Unlike the FFCRA, no tax credits were available.</a:t>
          </a:r>
          <a:endParaRPr lang="en-US" dirty="0"/>
        </a:p>
      </dgm:t>
    </dgm:pt>
    <dgm:pt modelId="{989EBC38-4C4F-4001-A7DF-FCC05993D4CC}" type="parTrans" cxnId="{926738C5-908D-4E3B-BB25-14FD531AF623}">
      <dgm:prSet/>
      <dgm:spPr/>
      <dgm:t>
        <a:bodyPr/>
        <a:lstStyle/>
        <a:p>
          <a:endParaRPr lang="en-US"/>
        </a:p>
      </dgm:t>
    </dgm:pt>
    <dgm:pt modelId="{1D8918E2-D405-4CD8-BE54-0EAE84FD7B37}" type="sibTrans" cxnId="{926738C5-908D-4E3B-BB25-14FD531AF623}">
      <dgm:prSet/>
      <dgm:spPr/>
      <dgm:t>
        <a:bodyPr/>
        <a:lstStyle/>
        <a:p>
          <a:endParaRPr lang="en-US"/>
        </a:p>
      </dgm:t>
    </dgm:pt>
    <dgm:pt modelId="{5B488AEA-8E6D-480F-AC51-A1DDA000F264}">
      <dgm:prSet/>
      <dgm:spPr/>
      <dgm:t>
        <a:bodyPr/>
        <a:lstStyle/>
        <a:p>
          <a:r>
            <a:rPr lang="en-US" dirty="0"/>
            <a:t>No fringe benefits were required, but some Unions required Health &amp; Welfare contributions to mirror the FFCRA. </a:t>
          </a:r>
        </a:p>
      </dgm:t>
    </dgm:pt>
    <dgm:pt modelId="{43F05CC9-66C8-4B2D-A1F8-CC5B3FF8E0F6}" type="parTrans" cxnId="{0AE536F8-CAE3-41E3-92AC-F710493F0D6E}">
      <dgm:prSet/>
      <dgm:spPr/>
      <dgm:t>
        <a:bodyPr/>
        <a:lstStyle/>
        <a:p>
          <a:endParaRPr lang="en-US"/>
        </a:p>
      </dgm:t>
    </dgm:pt>
    <dgm:pt modelId="{5E6E6945-3F3C-4F19-9575-FD593C4F0310}" type="sibTrans" cxnId="{0AE536F8-CAE3-41E3-92AC-F710493F0D6E}">
      <dgm:prSet/>
      <dgm:spPr/>
      <dgm:t>
        <a:bodyPr/>
        <a:lstStyle/>
        <a:p>
          <a:endParaRPr lang="en-US"/>
        </a:p>
      </dgm:t>
    </dgm:pt>
    <dgm:pt modelId="{61A8242F-7FBF-4708-A03E-DEC2B8F1F2E8}" type="pres">
      <dgm:prSet presAssocID="{4F3AC0AA-63AA-4B8B-93C7-2AF5D883274E}" presName="Name0" presStyleCnt="0">
        <dgm:presLayoutVars>
          <dgm:dir/>
          <dgm:animLvl val="lvl"/>
          <dgm:resizeHandles val="exact"/>
        </dgm:presLayoutVars>
      </dgm:prSet>
      <dgm:spPr/>
    </dgm:pt>
    <dgm:pt modelId="{668A1AEC-3F10-4F45-9E9D-BE1C47D5B36C}" type="pres">
      <dgm:prSet presAssocID="{C65637C2-3DA2-4828-B03C-26C04AA9DA65}" presName="composite" presStyleCnt="0"/>
      <dgm:spPr/>
    </dgm:pt>
    <dgm:pt modelId="{85ECAB4B-4CC2-4B9E-B35A-D89AFC75562A}" type="pres">
      <dgm:prSet presAssocID="{C65637C2-3DA2-4828-B03C-26C04AA9DA65}" presName="parTx" presStyleLbl="alignNode1" presStyleIdx="0" presStyleCnt="1">
        <dgm:presLayoutVars>
          <dgm:chMax val="0"/>
          <dgm:chPref val="0"/>
          <dgm:bulletEnabled val="1"/>
        </dgm:presLayoutVars>
      </dgm:prSet>
      <dgm:spPr/>
    </dgm:pt>
    <dgm:pt modelId="{C5FF4457-3990-47D1-B8B5-F0142DFA1203}" type="pres">
      <dgm:prSet presAssocID="{C65637C2-3DA2-4828-B03C-26C04AA9DA65}" presName="desTx" presStyleLbl="alignAccFollowNode1" presStyleIdx="0" presStyleCnt="1">
        <dgm:presLayoutVars>
          <dgm:bulletEnabled val="1"/>
        </dgm:presLayoutVars>
      </dgm:prSet>
      <dgm:spPr/>
    </dgm:pt>
  </dgm:ptLst>
  <dgm:cxnLst>
    <dgm:cxn modelId="{1FDAA823-5B34-4A4A-8DAA-F87F732F1963}" type="presOf" srcId="{C65637C2-3DA2-4828-B03C-26C04AA9DA65}" destId="{85ECAB4B-4CC2-4B9E-B35A-D89AFC75562A}" srcOrd="0" destOrd="0" presId="urn:microsoft.com/office/officeart/2005/8/layout/hList1"/>
    <dgm:cxn modelId="{3B28496B-C233-455E-B6E4-1DD6C8DABF7C}" type="presOf" srcId="{9B358564-7B9C-40B5-B61D-81EC141AEB24}" destId="{C5FF4457-3990-47D1-B8B5-F0142DFA1203}" srcOrd="0" destOrd="2" presId="urn:microsoft.com/office/officeart/2005/8/layout/hList1"/>
    <dgm:cxn modelId="{12161B59-227F-4D45-85A2-53643CBCD1FB}" srcId="{C65637C2-3DA2-4828-B03C-26C04AA9DA65}" destId="{3D7AB06E-872B-44E6-9D0B-64AC0CDC9112}" srcOrd="0" destOrd="0" parTransId="{7FB32049-F541-481E-B569-0B4E819FDCA3}" sibTransId="{46F37043-5CE5-4FE8-81EE-D81B86AA1FA8}"/>
    <dgm:cxn modelId="{322C8181-EF1B-4363-9EFF-F4C95E44C9CD}" type="presOf" srcId="{5B488AEA-8E6D-480F-AC51-A1DDA000F264}" destId="{C5FF4457-3990-47D1-B8B5-F0142DFA1203}" srcOrd="0" destOrd="3" presId="urn:microsoft.com/office/officeart/2005/8/layout/hList1"/>
    <dgm:cxn modelId="{926738C5-908D-4E3B-BB25-14FD531AF623}" srcId="{C65637C2-3DA2-4828-B03C-26C04AA9DA65}" destId="{9B358564-7B9C-40B5-B61D-81EC141AEB24}" srcOrd="2" destOrd="0" parTransId="{989EBC38-4C4F-4001-A7DF-FCC05993D4CC}" sibTransId="{1D8918E2-D405-4CD8-BE54-0EAE84FD7B37}"/>
    <dgm:cxn modelId="{23F602D6-7877-45C3-95E1-C04941972CC1}" type="presOf" srcId="{4F3AC0AA-63AA-4B8B-93C7-2AF5D883274E}" destId="{61A8242F-7FBF-4708-A03E-DEC2B8F1F2E8}" srcOrd="0" destOrd="0" presId="urn:microsoft.com/office/officeart/2005/8/layout/hList1"/>
    <dgm:cxn modelId="{80381DE0-EBD6-4273-B372-F0A5832F3554}" srcId="{C65637C2-3DA2-4828-B03C-26C04AA9DA65}" destId="{5353DD0C-4263-43FF-B472-5BBC5CCD0335}" srcOrd="1" destOrd="0" parTransId="{87109D45-F3E2-47CC-B42B-F059DDF4BB5C}" sibTransId="{64887917-CE42-467C-A511-3CEA5F22225B}"/>
    <dgm:cxn modelId="{9E2E93E1-F10E-4385-88CE-3437DF3EAF3B}" srcId="{4F3AC0AA-63AA-4B8B-93C7-2AF5D883274E}" destId="{C65637C2-3DA2-4828-B03C-26C04AA9DA65}" srcOrd="0" destOrd="0" parTransId="{A982E2B0-E730-4B93-8899-7CB03BA98C13}" sibTransId="{8A5507D6-4365-4591-86CA-397618D0503B}"/>
    <dgm:cxn modelId="{031403F0-DA87-491A-90E6-A038A3989F35}" type="presOf" srcId="{3D7AB06E-872B-44E6-9D0B-64AC0CDC9112}" destId="{C5FF4457-3990-47D1-B8B5-F0142DFA1203}" srcOrd="0" destOrd="0" presId="urn:microsoft.com/office/officeart/2005/8/layout/hList1"/>
    <dgm:cxn modelId="{086625F8-A5C6-481F-8399-586AAF9CEED8}" type="presOf" srcId="{5353DD0C-4263-43FF-B472-5BBC5CCD0335}" destId="{C5FF4457-3990-47D1-B8B5-F0142DFA1203}" srcOrd="0" destOrd="1" presId="urn:microsoft.com/office/officeart/2005/8/layout/hList1"/>
    <dgm:cxn modelId="{0AE536F8-CAE3-41E3-92AC-F710493F0D6E}" srcId="{C65637C2-3DA2-4828-B03C-26C04AA9DA65}" destId="{5B488AEA-8E6D-480F-AC51-A1DDA000F264}" srcOrd="3" destOrd="0" parTransId="{43F05CC9-66C8-4B2D-A1F8-CC5B3FF8E0F6}" sibTransId="{5E6E6945-3F3C-4F19-9575-FD593C4F0310}"/>
    <dgm:cxn modelId="{5ED7871D-4F80-48D0-9886-D6FB71F3DB05}" type="presParOf" srcId="{61A8242F-7FBF-4708-A03E-DEC2B8F1F2E8}" destId="{668A1AEC-3F10-4F45-9E9D-BE1C47D5B36C}" srcOrd="0" destOrd="0" presId="urn:microsoft.com/office/officeart/2005/8/layout/hList1"/>
    <dgm:cxn modelId="{33E08F51-6A9B-4918-B39A-0B09DB56A9AF}" type="presParOf" srcId="{668A1AEC-3F10-4F45-9E9D-BE1C47D5B36C}" destId="{85ECAB4B-4CC2-4B9E-B35A-D89AFC75562A}" srcOrd="0" destOrd="0" presId="urn:microsoft.com/office/officeart/2005/8/layout/hList1"/>
    <dgm:cxn modelId="{EE4044A9-348D-4D2D-9103-AAAC7980738E}" type="presParOf" srcId="{668A1AEC-3F10-4F45-9E9D-BE1C47D5B36C}" destId="{C5FF4457-3990-47D1-B8B5-F0142DFA120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2038D-8CFF-4892-8921-A747E7172BB4}"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n-US"/>
        </a:p>
      </dgm:t>
    </dgm:pt>
    <dgm:pt modelId="{D5563F49-F298-4042-A29D-D2E1303265AD}">
      <dgm:prSet phldrT="[Text]" custT="1"/>
      <dgm:spPr/>
      <dgm:t>
        <a:bodyPr anchor="t"/>
        <a:lstStyle/>
        <a:p>
          <a:r>
            <a:rPr lang="en-US" sz="1600"/>
            <a:t>Provides most California employees with Supplemental Paid Sick Leave (SPSL for COVID-related reasons</a:t>
          </a:r>
        </a:p>
      </dgm:t>
    </dgm:pt>
    <dgm:pt modelId="{597B6B5C-3A4B-4AEC-A62D-24CC36D639AC}" type="parTrans" cxnId="{17BBAB95-9B39-4921-B6ED-971820D16AEB}">
      <dgm:prSet/>
      <dgm:spPr/>
      <dgm:t>
        <a:bodyPr/>
        <a:lstStyle/>
        <a:p>
          <a:endParaRPr lang="en-US"/>
        </a:p>
      </dgm:t>
    </dgm:pt>
    <dgm:pt modelId="{509DF46C-CD78-4CAA-BCFA-9F465098C104}" type="sibTrans" cxnId="{17BBAB95-9B39-4921-B6ED-971820D16AEB}">
      <dgm:prSet/>
      <dgm:spPr/>
      <dgm:t>
        <a:bodyPr/>
        <a:lstStyle/>
        <a:p>
          <a:endParaRPr lang="en-US"/>
        </a:p>
      </dgm:t>
    </dgm:pt>
    <dgm:pt modelId="{0800ACBD-D47B-4794-A641-F0F764E3D1CD}">
      <dgm:prSet custT="1"/>
      <dgm:spPr>
        <a:solidFill>
          <a:schemeClr val="accent1"/>
        </a:solidFill>
      </dgm:spPr>
      <dgm:t>
        <a:bodyPr anchor="t"/>
        <a:lstStyle/>
        <a:p>
          <a:r>
            <a:rPr lang="en-US" sz="1600"/>
            <a:t>Effective March 29, 2021 but retroactive to January 1, 2021</a:t>
          </a:r>
          <a:endParaRPr lang="en-US" sz="1600" dirty="0"/>
        </a:p>
      </dgm:t>
    </dgm:pt>
    <dgm:pt modelId="{379E4A08-49C8-42C2-8200-571A41F95B9F}" type="parTrans" cxnId="{9CBEF53C-C591-497F-BADF-5B04490AD4CC}">
      <dgm:prSet/>
      <dgm:spPr/>
      <dgm:t>
        <a:bodyPr/>
        <a:lstStyle/>
        <a:p>
          <a:endParaRPr lang="en-US"/>
        </a:p>
      </dgm:t>
    </dgm:pt>
    <dgm:pt modelId="{0F7A58EF-327D-49CE-BB9A-89D75BAB7FB2}" type="sibTrans" cxnId="{9CBEF53C-C591-497F-BADF-5B04490AD4CC}">
      <dgm:prSet/>
      <dgm:spPr/>
      <dgm:t>
        <a:bodyPr/>
        <a:lstStyle/>
        <a:p>
          <a:endParaRPr lang="en-US"/>
        </a:p>
      </dgm:t>
    </dgm:pt>
    <dgm:pt modelId="{6C919B58-F92F-4A45-A4DA-AD55A1BCFD3F}">
      <dgm:prSet custT="1"/>
      <dgm:spPr>
        <a:solidFill>
          <a:schemeClr val="accent3"/>
        </a:solidFill>
      </dgm:spPr>
      <dgm:t>
        <a:bodyPr anchor="t"/>
        <a:lstStyle/>
        <a:p>
          <a:r>
            <a:rPr lang="en-US" sz="1600"/>
            <a:t>In effect until September 30, 2021 but could be extended</a:t>
          </a:r>
          <a:endParaRPr lang="en-US" sz="1600" dirty="0"/>
        </a:p>
      </dgm:t>
    </dgm:pt>
    <dgm:pt modelId="{62DCF7F9-AB4F-4EC4-AE3B-55DE984A5E7B}" type="parTrans" cxnId="{FFA4DBC3-41B4-40F1-A87C-702608CF9EF8}">
      <dgm:prSet/>
      <dgm:spPr/>
      <dgm:t>
        <a:bodyPr/>
        <a:lstStyle/>
        <a:p>
          <a:endParaRPr lang="en-US"/>
        </a:p>
      </dgm:t>
    </dgm:pt>
    <dgm:pt modelId="{E1EE7F67-BBED-452E-9159-15ABE33E6856}" type="sibTrans" cxnId="{FFA4DBC3-41B4-40F1-A87C-702608CF9EF8}">
      <dgm:prSet/>
      <dgm:spPr/>
      <dgm:t>
        <a:bodyPr/>
        <a:lstStyle/>
        <a:p>
          <a:endParaRPr lang="en-US"/>
        </a:p>
      </dgm:t>
    </dgm:pt>
    <dgm:pt modelId="{E8FF9A70-24EA-46B5-B798-42B97CF2668E}">
      <dgm:prSet custT="1"/>
      <dgm:spPr>
        <a:solidFill>
          <a:schemeClr val="tx1"/>
        </a:solidFill>
      </dgm:spPr>
      <dgm:t>
        <a:bodyPr anchor="t"/>
        <a:lstStyle/>
        <a:p>
          <a:r>
            <a:rPr lang="en-US" sz="1600"/>
            <a:t>Applies to all California employers with 26 or more employees </a:t>
          </a:r>
          <a:endParaRPr lang="en-US" sz="1600" dirty="0"/>
        </a:p>
      </dgm:t>
    </dgm:pt>
    <dgm:pt modelId="{04D18FC2-E204-435F-80E7-2DD415828612}" type="parTrans" cxnId="{29BB20BF-96F1-4152-9E34-D37E00C161BF}">
      <dgm:prSet/>
      <dgm:spPr/>
      <dgm:t>
        <a:bodyPr/>
        <a:lstStyle/>
        <a:p>
          <a:endParaRPr lang="en-US"/>
        </a:p>
      </dgm:t>
    </dgm:pt>
    <dgm:pt modelId="{54E98DC8-E614-43AB-AC9A-8180FBDC1A51}" type="sibTrans" cxnId="{29BB20BF-96F1-4152-9E34-D37E00C161BF}">
      <dgm:prSet/>
      <dgm:spPr/>
      <dgm:t>
        <a:bodyPr/>
        <a:lstStyle/>
        <a:p>
          <a:endParaRPr lang="en-US"/>
        </a:p>
      </dgm:t>
    </dgm:pt>
    <dgm:pt modelId="{950A975F-11ED-439F-BE77-7FF2370F4744}">
      <dgm:prSet custT="1"/>
      <dgm:spPr/>
      <dgm:t>
        <a:bodyPr anchor="t"/>
        <a:lstStyle/>
        <a:p>
          <a:r>
            <a:rPr lang="en-US" sz="1600"/>
            <a:t>Full-time employees are eligible to take up to 80 hours of SPSL </a:t>
          </a:r>
          <a:endParaRPr lang="en-US" sz="1600" dirty="0"/>
        </a:p>
      </dgm:t>
    </dgm:pt>
    <dgm:pt modelId="{5FE2125C-5EE5-45AE-A912-23230F4984FC}" type="parTrans" cxnId="{863D432B-FDAF-4037-9D08-208A717A7AC7}">
      <dgm:prSet/>
      <dgm:spPr/>
      <dgm:t>
        <a:bodyPr/>
        <a:lstStyle/>
        <a:p>
          <a:endParaRPr lang="en-US"/>
        </a:p>
      </dgm:t>
    </dgm:pt>
    <dgm:pt modelId="{08048BF8-0FD3-46F5-9B6F-C15E174578D0}" type="sibTrans" cxnId="{863D432B-FDAF-4037-9D08-208A717A7AC7}">
      <dgm:prSet/>
      <dgm:spPr/>
      <dgm:t>
        <a:bodyPr/>
        <a:lstStyle/>
        <a:p>
          <a:endParaRPr lang="en-US"/>
        </a:p>
      </dgm:t>
    </dgm:pt>
    <dgm:pt modelId="{A07A9261-24ED-499C-81F8-AE49C6C93969}">
      <dgm:prSet custT="1"/>
      <dgm:spPr>
        <a:solidFill>
          <a:schemeClr val="accent1"/>
        </a:solidFill>
      </dgm:spPr>
      <dgm:t>
        <a:bodyPr anchor="t"/>
        <a:lstStyle/>
        <a:p>
          <a:r>
            <a:rPr lang="en-US" sz="1600"/>
            <a:t>Part-time employees and employees with variable work schedules receive proportionately less SPSL</a:t>
          </a:r>
          <a:endParaRPr lang="en-US" sz="1600" dirty="0"/>
        </a:p>
      </dgm:t>
    </dgm:pt>
    <dgm:pt modelId="{C62EF7E5-8A56-44C6-9BE1-33DF37BC290D}" type="parTrans" cxnId="{40CC8956-FAA1-45DC-9CD1-6836E1D11B45}">
      <dgm:prSet/>
      <dgm:spPr/>
      <dgm:t>
        <a:bodyPr/>
        <a:lstStyle/>
        <a:p>
          <a:endParaRPr lang="en-US"/>
        </a:p>
      </dgm:t>
    </dgm:pt>
    <dgm:pt modelId="{96237D7E-478F-4181-BEDE-7C36854370A9}" type="sibTrans" cxnId="{40CC8956-FAA1-45DC-9CD1-6836E1D11B45}">
      <dgm:prSet/>
      <dgm:spPr/>
      <dgm:t>
        <a:bodyPr/>
        <a:lstStyle/>
        <a:p>
          <a:endParaRPr lang="en-US"/>
        </a:p>
      </dgm:t>
    </dgm:pt>
    <dgm:pt modelId="{2621ECC4-14C1-4302-96DB-F5AD3767D17B}">
      <dgm:prSet custT="1"/>
      <dgm:spPr>
        <a:solidFill>
          <a:schemeClr val="accent3"/>
        </a:solidFill>
      </dgm:spPr>
      <dgm:t>
        <a:bodyPr anchor="t"/>
        <a:lstStyle/>
        <a:p>
          <a:r>
            <a:rPr lang="en-US" sz="1600"/>
            <a:t>No CBA waiver is permitted</a:t>
          </a:r>
          <a:endParaRPr lang="en-US" sz="1600" dirty="0"/>
        </a:p>
      </dgm:t>
    </dgm:pt>
    <dgm:pt modelId="{A2416C83-CE5C-4FEB-8346-766F0B3461DB}" type="parTrans" cxnId="{F624840F-658A-4183-8C1E-16EA752F509C}">
      <dgm:prSet/>
      <dgm:spPr/>
      <dgm:t>
        <a:bodyPr/>
        <a:lstStyle/>
        <a:p>
          <a:endParaRPr lang="en-US"/>
        </a:p>
      </dgm:t>
    </dgm:pt>
    <dgm:pt modelId="{FEC0350A-8879-43DB-B9F5-8C453A93C97B}" type="sibTrans" cxnId="{F624840F-658A-4183-8C1E-16EA752F509C}">
      <dgm:prSet/>
      <dgm:spPr/>
      <dgm:t>
        <a:bodyPr/>
        <a:lstStyle/>
        <a:p>
          <a:endParaRPr lang="en-US"/>
        </a:p>
      </dgm:t>
    </dgm:pt>
    <dgm:pt modelId="{2EE8B0CF-93AC-4F6B-BCAF-307D8A8E0B2B}" type="pres">
      <dgm:prSet presAssocID="{9B12038D-8CFF-4892-8921-A747E7172BB4}" presName="Name0" presStyleCnt="0">
        <dgm:presLayoutVars>
          <dgm:chPref val="1"/>
          <dgm:dir/>
          <dgm:animOne val="branch"/>
          <dgm:animLvl val="lvl"/>
          <dgm:resizeHandles/>
        </dgm:presLayoutVars>
      </dgm:prSet>
      <dgm:spPr/>
    </dgm:pt>
    <dgm:pt modelId="{8044B0DC-8A81-410F-B80E-F4C62ABB7F15}" type="pres">
      <dgm:prSet presAssocID="{D5563F49-F298-4042-A29D-D2E1303265AD}" presName="vertOne" presStyleCnt="0"/>
      <dgm:spPr/>
    </dgm:pt>
    <dgm:pt modelId="{5B644104-E087-42B8-9DBD-F1E1BC839A4F}" type="pres">
      <dgm:prSet presAssocID="{D5563F49-F298-4042-A29D-D2E1303265AD}" presName="txOne" presStyleLbl="node0" presStyleIdx="0" presStyleCnt="7" custLinFactNeighborX="-383">
        <dgm:presLayoutVars>
          <dgm:chPref val="3"/>
        </dgm:presLayoutVars>
      </dgm:prSet>
      <dgm:spPr/>
    </dgm:pt>
    <dgm:pt modelId="{D272FF11-405D-4F60-9CC4-BFF077BDA8ED}" type="pres">
      <dgm:prSet presAssocID="{D5563F49-F298-4042-A29D-D2E1303265AD}" presName="horzOne" presStyleCnt="0"/>
      <dgm:spPr/>
    </dgm:pt>
    <dgm:pt modelId="{D7011602-F105-4929-9DD1-51868D581893}" type="pres">
      <dgm:prSet presAssocID="{509DF46C-CD78-4CAA-BCFA-9F465098C104}" presName="sibSpaceOne" presStyleCnt="0"/>
      <dgm:spPr/>
    </dgm:pt>
    <dgm:pt modelId="{54324DFD-2EFD-4456-8A7E-FD53AD35C34F}" type="pres">
      <dgm:prSet presAssocID="{0800ACBD-D47B-4794-A641-F0F764E3D1CD}" presName="vertOne" presStyleCnt="0"/>
      <dgm:spPr/>
    </dgm:pt>
    <dgm:pt modelId="{1A1988A0-F6EE-4ECF-AA3F-FBA90F024788}" type="pres">
      <dgm:prSet presAssocID="{0800ACBD-D47B-4794-A641-F0F764E3D1CD}" presName="txOne" presStyleLbl="node0" presStyleIdx="1" presStyleCnt="7" custLinFactNeighborX="-383">
        <dgm:presLayoutVars>
          <dgm:chPref val="3"/>
        </dgm:presLayoutVars>
      </dgm:prSet>
      <dgm:spPr/>
    </dgm:pt>
    <dgm:pt modelId="{A50BB164-A457-4520-AEAC-74AA0E3085A6}" type="pres">
      <dgm:prSet presAssocID="{0800ACBD-D47B-4794-A641-F0F764E3D1CD}" presName="horzOne" presStyleCnt="0"/>
      <dgm:spPr/>
    </dgm:pt>
    <dgm:pt modelId="{F9F42EB1-EFF7-4944-A583-E1C636FD20AB}" type="pres">
      <dgm:prSet presAssocID="{0F7A58EF-327D-49CE-BB9A-89D75BAB7FB2}" presName="sibSpaceOne" presStyleCnt="0"/>
      <dgm:spPr/>
    </dgm:pt>
    <dgm:pt modelId="{85487282-EF78-4F1B-AFDD-E87B32E5F276}" type="pres">
      <dgm:prSet presAssocID="{6C919B58-F92F-4A45-A4DA-AD55A1BCFD3F}" presName="vertOne" presStyleCnt="0"/>
      <dgm:spPr/>
    </dgm:pt>
    <dgm:pt modelId="{687FCEF0-9FB4-4360-BB26-35E6C31B2EA2}" type="pres">
      <dgm:prSet presAssocID="{6C919B58-F92F-4A45-A4DA-AD55A1BCFD3F}" presName="txOne" presStyleLbl="node0" presStyleIdx="2" presStyleCnt="7">
        <dgm:presLayoutVars>
          <dgm:chPref val="3"/>
        </dgm:presLayoutVars>
      </dgm:prSet>
      <dgm:spPr/>
    </dgm:pt>
    <dgm:pt modelId="{22D3B643-604D-4D9D-A158-7A53723D6427}" type="pres">
      <dgm:prSet presAssocID="{6C919B58-F92F-4A45-A4DA-AD55A1BCFD3F}" presName="horzOne" presStyleCnt="0"/>
      <dgm:spPr/>
    </dgm:pt>
    <dgm:pt modelId="{FEA01F32-CCAF-4275-8FFA-0C607F48E5ED}" type="pres">
      <dgm:prSet presAssocID="{E1EE7F67-BBED-452E-9159-15ABE33E6856}" presName="sibSpaceOne" presStyleCnt="0"/>
      <dgm:spPr/>
    </dgm:pt>
    <dgm:pt modelId="{ADA233D1-E817-4F95-9BB3-292015BE1652}" type="pres">
      <dgm:prSet presAssocID="{E8FF9A70-24EA-46B5-B798-42B97CF2668E}" presName="vertOne" presStyleCnt="0"/>
      <dgm:spPr/>
    </dgm:pt>
    <dgm:pt modelId="{92F7F785-79BE-4277-803C-C5AEA736D1C8}" type="pres">
      <dgm:prSet presAssocID="{E8FF9A70-24EA-46B5-B798-42B97CF2668E}" presName="txOne" presStyleLbl="node0" presStyleIdx="3" presStyleCnt="7">
        <dgm:presLayoutVars>
          <dgm:chPref val="3"/>
        </dgm:presLayoutVars>
      </dgm:prSet>
      <dgm:spPr/>
    </dgm:pt>
    <dgm:pt modelId="{FD586BDB-5A10-4997-A14B-37003640DFB0}" type="pres">
      <dgm:prSet presAssocID="{E8FF9A70-24EA-46B5-B798-42B97CF2668E}" presName="horzOne" presStyleCnt="0"/>
      <dgm:spPr/>
    </dgm:pt>
    <dgm:pt modelId="{B88D41E8-5887-41EE-8583-905533A3CC6C}" type="pres">
      <dgm:prSet presAssocID="{54E98DC8-E614-43AB-AC9A-8180FBDC1A51}" presName="sibSpaceOne" presStyleCnt="0"/>
      <dgm:spPr/>
    </dgm:pt>
    <dgm:pt modelId="{F236EA9C-0274-460E-A467-63D5D3A43C2B}" type="pres">
      <dgm:prSet presAssocID="{950A975F-11ED-439F-BE77-7FF2370F4744}" presName="vertOne" presStyleCnt="0"/>
      <dgm:spPr/>
    </dgm:pt>
    <dgm:pt modelId="{F791A617-C742-449C-B3A5-C51EA62C71F8}" type="pres">
      <dgm:prSet presAssocID="{950A975F-11ED-439F-BE77-7FF2370F4744}" presName="txOne" presStyleLbl="node0" presStyleIdx="4" presStyleCnt="7">
        <dgm:presLayoutVars>
          <dgm:chPref val="3"/>
        </dgm:presLayoutVars>
      </dgm:prSet>
      <dgm:spPr/>
    </dgm:pt>
    <dgm:pt modelId="{BC02A241-49F4-4573-8A11-E9EB445BA949}" type="pres">
      <dgm:prSet presAssocID="{950A975F-11ED-439F-BE77-7FF2370F4744}" presName="horzOne" presStyleCnt="0"/>
      <dgm:spPr/>
    </dgm:pt>
    <dgm:pt modelId="{F2753BD0-2621-40A6-8A50-79F4BD281E63}" type="pres">
      <dgm:prSet presAssocID="{08048BF8-0FD3-46F5-9B6F-C15E174578D0}" presName="sibSpaceOne" presStyleCnt="0"/>
      <dgm:spPr/>
    </dgm:pt>
    <dgm:pt modelId="{3C0FA8DC-E41C-4AF1-83BF-AA06D84609F1}" type="pres">
      <dgm:prSet presAssocID="{A07A9261-24ED-499C-81F8-AE49C6C93969}" presName="vertOne" presStyleCnt="0"/>
      <dgm:spPr/>
    </dgm:pt>
    <dgm:pt modelId="{6B1DBA69-C51A-49C4-8E37-D8FDA8B55FD1}" type="pres">
      <dgm:prSet presAssocID="{A07A9261-24ED-499C-81F8-AE49C6C93969}" presName="txOne" presStyleLbl="node0" presStyleIdx="5" presStyleCnt="7">
        <dgm:presLayoutVars>
          <dgm:chPref val="3"/>
        </dgm:presLayoutVars>
      </dgm:prSet>
      <dgm:spPr/>
    </dgm:pt>
    <dgm:pt modelId="{F2B66153-0DBE-49B3-8509-14C13687CAC1}" type="pres">
      <dgm:prSet presAssocID="{A07A9261-24ED-499C-81F8-AE49C6C93969}" presName="horzOne" presStyleCnt="0"/>
      <dgm:spPr/>
    </dgm:pt>
    <dgm:pt modelId="{FE3100C2-6245-4FB9-AAF3-91E8720CDA5F}" type="pres">
      <dgm:prSet presAssocID="{96237D7E-478F-4181-BEDE-7C36854370A9}" presName="sibSpaceOne" presStyleCnt="0"/>
      <dgm:spPr/>
    </dgm:pt>
    <dgm:pt modelId="{8A27094B-FDBD-4C79-B9C4-BCB9143A20A4}" type="pres">
      <dgm:prSet presAssocID="{2621ECC4-14C1-4302-96DB-F5AD3767D17B}" presName="vertOne" presStyleCnt="0"/>
      <dgm:spPr/>
    </dgm:pt>
    <dgm:pt modelId="{EA30E8B4-11BE-4AD1-824C-83C07149C5CF}" type="pres">
      <dgm:prSet presAssocID="{2621ECC4-14C1-4302-96DB-F5AD3767D17B}" presName="txOne" presStyleLbl="node0" presStyleIdx="6" presStyleCnt="7">
        <dgm:presLayoutVars>
          <dgm:chPref val="3"/>
        </dgm:presLayoutVars>
      </dgm:prSet>
      <dgm:spPr/>
    </dgm:pt>
    <dgm:pt modelId="{C6A6FC88-B440-4632-ACAF-645FA12E6F2A}" type="pres">
      <dgm:prSet presAssocID="{2621ECC4-14C1-4302-96DB-F5AD3767D17B}" presName="horzOne" presStyleCnt="0"/>
      <dgm:spPr/>
    </dgm:pt>
  </dgm:ptLst>
  <dgm:cxnLst>
    <dgm:cxn modelId="{F624840F-658A-4183-8C1E-16EA752F509C}" srcId="{9B12038D-8CFF-4892-8921-A747E7172BB4}" destId="{2621ECC4-14C1-4302-96DB-F5AD3767D17B}" srcOrd="6" destOrd="0" parTransId="{A2416C83-CE5C-4FEB-8346-766F0B3461DB}" sibTransId="{FEC0350A-8879-43DB-B9F5-8C453A93C97B}"/>
    <dgm:cxn modelId="{863D432B-FDAF-4037-9D08-208A717A7AC7}" srcId="{9B12038D-8CFF-4892-8921-A747E7172BB4}" destId="{950A975F-11ED-439F-BE77-7FF2370F4744}" srcOrd="4" destOrd="0" parTransId="{5FE2125C-5EE5-45AE-A912-23230F4984FC}" sibTransId="{08048BF8-0FD3-46F5-9B6F-C15E174578D0}"/>
    <dgm:cxn modelId="{9CBEF53C-C591-497F-BADF-5B04490AD4CC}" srcId="{9B12038D-8CFF-4892-8921-A747E7172BB4}" destId="{0800ACBD-D47B-4794-A641-F0F764E3D1CD}" srcOrd="1" destOrd="0" parTransId="{379E4A08-49C8-42C2-8200-571A41F95B9F}" sibTransId="{0F7A58EF-327D-49CE-BB9A-89D75BAB7FB2}"/>
    <dgm:cxn modelId="{619F8E4F-A953-4E19-AFC0-2D84E7730F0C}" type="presOf" srcId="{9B12038D-8CFF-4892-8921-A747E7172BB4}" destId="{2EE8B0CF-93AC-4F6B-BCAF-307D8A8E0B2B}" srcOrd="0" destOrd="0" presId="urn:microsoft.com/office/officeart/2005/8/layout/hierarchy4"/>
    <dgm:cxn modelId="{40CC8956-FAA1-45DC-9CD1-6836E1D11B45}" srcId="{9B12038D-8CFF-4892-8921-A747E7172BB4}" destId="{A07A9261-24ED-499C-81F8-AE49C6C93969}" srcOrd="5" destOrd="0" parTransId="{C62EF7E5-8A56-44C6-9BE1-33DF37BC290D}" sibTransId="{96237D7E-478F-4181-BEDE-7C36854370A9}"/>
    <dgm:cxn modelId="{1A81D758-FB84-41C7-ABF5-8F8E62A3FEF0}" type="presOf" srcId="{A07A9261-24ED-499C-81F8-AE49C6C93969}" destId="{6B1DBA69-C51A-49C4-8E37-D8FDA8B55FD1}" srcOrd="0" destOrd="0" presId="urn:microsoft.com/office/officeart/2005/8/layout/hierarchy4"/>
    <dgm:cxn modelId="{73AECB5A-BD11-492D-BE83-9FA132050825}" type="presOf" srcId="{0800ACBD-D47B-4794-A641-F0F764E3D1CD}" destId="{1A1988A0-F6EE-4ECF-AA3F-FBA90F024788}" srcOrd="0" destOrd="0" presId="urn:microsoft.com/office/officeart/2005/8/layout/hierarchy4"/>
    <dgm:cxn modelId="{096EEB86-DDCC-4E3A-A26E-FF66936FF4D8}" type="presOf" srcId="{E8FF9A70-24EA-46B5-B798-42B97CF2668E}" destId="{92F7F785-79BE-4277-803C-C5AEA736D1C8}" srcOrd="0" destOrd="0" presId="urn:microsoft.com/office/officeart/2005/8/layout/hierarchy4"/>
    <dgm:cxn modelId="{F2F16B8B-139D-4FB0-A814-83480CCB0CCD}" type="presOf" srcId="{6C919B58-F92F-4A45-A4DA-AD55A1BCFD3F}" destId="{687FCEF0-9FB4-4360-BB26-35E6C31B2EA2}" srcOrd="0" destOrd="0" presId="urn:microsoft.com/office/officeart/2005/8/layout/hierarchy4"/>
    <dgm:cxn modelId="{17BBAB95-9B39-4921-B6ED-971820D16AEB}" srcId="{9B12038D-8CFF-4892-8921-A747E7172BB4}" destId="{D5563F49-F298-4042-A29D-D2E1303265AD}" srcOrd="0" destOrd="0" parTransId="{597B6B5C-3A4B-4AEC-A62D-24CC36D639AC}" sibTransId="{509DF46C-CD78-4CAA-BCFA-9F465098C104}"/>
    <dgm:cxn modelId="{A2A979B3-16D1-4155-AE5C-B77FD44CB0D6}" type="presOf" srcId="{950A975F-11ED-439F-BE77-7FF2370F4744}" destId="{F791A617-C742-449C-B3A5-C51EA62C71F8}" srcOrd="0" destOrd="0" presId="urn:microsoft.com/office/officeart/2005/8/layout/hierarchy4"/>
    <dgm:cxn modelId="{29BB20BF-96F1-4152-9E34-D37E00C161BF}" srcId="{9B12038D-8CFF-4892-8921-A747E7172BB4}" destId="{E8FF9A70-24EA-46B5-B798-42B97CF2668E}" srcOrd="3" destOrd="0" parTransId="{04D18FC2-E204-435F-80E7-2DD415828612}" sibTransId="{54E98DC8-E614-43AB-AC9A-8180FBDC1A51}"/>
    <dgm:cxn modelId="{FFA4DBC3-41B4-40F1-A87C-702608CF9EF8}" srcId="{9B12038D-8CFF-4892-8921-A747E7172BB4}" destId="{6C919B58-F92F-4A45-A4DA-AD55A1BCFD3F}" srcOrd="2" destOrd="0" parTransId="{62DCF7F9-AB4F-4EC4-AE3B-55DE984A5E7B}" sibTransId="{E1EE7F67-BBED-452E-9159-15ABE33E6856}"/>
    <dgm:cxn modelId="{6DE141D2-833A-4C8F-A0F0-0F9781611DFA}" type="presOf" srcId="{D5563F49-F298-4042-A29D-D2E1303265AD}" destId="{5B644104-E087-42B8-9DBD-F1E1BC839A4F}" srcOrd="0" destOrd="0" presId="urn:microsoft.com/office/officeart/2005/8/layout/hierarchy4"/>
    <dgm:cxn modelId="{984971FD-7D9D-45D8-A2FE-106E32BE5D93}" type="presOf" srcId="{2621ECC4-14C1-4302-96DB-F5AD3767D17B}" destId="{EA30E8B4-11BE-4AD1-824C-83C07149C5CF}" srcOrd="0" destOrd="0" presId="urn:microsoft.com/office/officeart/2005/8/layout/hierarchy4"/>
    <dgm:cxn modelId="{49EE6858-625D-402B-B1EF-3F676F601093}" type="presParOf" srcId="{2EE8B0CF-93AC-4F6B-BCAF-307D8A8E0B2B}" destId="{8044B0DC-8A81-410F-B80E-F4C62ABB7F15}" srcOrd="0" destOrd="0" presId="urn:microsoft.com/office/officeart/2005/8/layout/hierarchy4"/>
    <dgm:cxn modelId="{791745A5-1CF1-4AC7-A5B7-70987E01A5AC}" type="presParOf" srcId="{8044B0DC-8A81-410F-B80E-F4C62ABB7F15}" destId="{5B644104-E087-42B8-9DBD-F1E1BC839A4F}" srcOrd="0" destOrd="0" presId="urn:microsoft.com/office/officeart/2005/8/layout/hierarchy4"/>
    <dgm:cxn modelId="{3303F36F-DC64-4144-BD5B-0C0255807D38}" type="presParOf" srcId="{8044B0DC-8A81-410F-B80E-F4C62ABB7F15}" destId="{D272FF11-405D-4F60-9CC4-BFF077BDA8ED}" srcOrd="1" destOrd="0" presId="urn:microsoft.com/office/officeart/2005/8/layout/hierarchy4"/>
    <dgm:cxn modelId="{EF97C1F2-8051-47E8-B4FE-1F220520002F}" type="presParOf" srcId="{2EE8B0CF-93AC-4F6B-BCAF-307D8A8E0B2B}" destId="{D7011602-F105-4929-9DD1-51868D581893}" srcOrd="1" destOrd="0" presId="urn:microsoft.com/office/officeart/2005/8/layout/hierarchy4"/>
    <dgm:cxn modelId="{80574200-3F06-4F30-BA6C-3B5D6176C9FC}" type="presParOf" srcId="{2EE8B0CF-93AC-4F6B-BCAF-307D8A8E0B2B}" destId="{54324DFD-2EFD-4456-8A7E-FD53AD35C34F}" srcOrd="2" destOrd="0" presId="urn:microsoft.com/office/officeart/2005/8/layout/hierarchy4"/>
    <dgm:cxn modelId="{3F0A9C2B-4C42-4864-AD0A-53A204CBD3DF}" type="presParOf" srcId="{54324DFD-2EFD-4456-8A7E-FD53AD35C34F}" destId="{1A1988A0-F6EE-4ECF-AA3F-FBA90F024788}" srcOrd="0" destOrd="0" presId="urn:microsoft.com/office/officeart/2005/8/layout/hierarchy4"/>
    <dgm:cxn modelId="{00242EC5-2F5E-4919-8B35-1DF20B9A9B85}" type="presParOf" srcId="{54324DFD-2EFD-4456-8A7E-FD53AD35C34F}" destId="{A50BB164-A457-4520-AEAC-74AA0E3085A6}" srcOrd="1" destOrd="0" presId="urn:microsoft.com/office/officeart/2005/8/layout/hierarchy4"/>
    <dgm:cxn modelId="{7C335B58-E212-40CA-85E9-795665DB2763}" type="presParOf" srcId="{2EE8B0CF-93AC-4F6B-BCAF-307D8A8E0B2B}" destId="{F9F42EB1-EFF7-4944-A583-E1C636FD20AB}" srcOrd="3" destOrd="0" presId="urn:microsoft.com/office/officeart/2005/8/layout/hierarchy4"/>
    <dgm:cxn modelId="{C0C29559-4A4A-4D37-B324-87060DE00564}" type="presParOf" srcId="{2EE8B0CF-93AC-4F6B-BCAF-307D8A8E0B2B}" destId="{85487282-EF78-4F1B-AFDD-E87B32E5F276}" srcOrd="4" destOrd="0" presId="urn:microsoft.com/office/officeart/2005/8/layout/hierarchy4"/>
    <dgm:cxn modelId="{07761208-F619-41B0-AC02-56D1B30D3163}" type="presParOf" srcId="{85487282-EF78-4F1B-AFDD-E87B32E5F276}" destId="{687FCEF0-9FB4-4360-BB26-35E6C31B2EA2}" srcOrd="0" destOrd="0" presId="urn:microsoft.com/office/officeart/2005/8/layout/hierarchy4"/>
    <dgm:cxn modelId="{5EBA24B7-57E0-4713-9BFF-0E46197D2DFF}" type="presParOf" srcId="{85487282-EF78-4F1B-AFDD-E87B32E5F276}" destId="{22D3B643-604D-4D9D-A158-7A53723D6427}" srcOrd="1" destOrd="0" presId="urn:microsoft.com/office/officeart/2005/8/layout/hierarchy4"/>
    <dgm:cxn modelId="{9619649F-4073-4B66-B438-53CFD8F9FB50}" type="presParOf" srcId="{2EE8B0CF-93AC-4F6B-BCAF-307D8A8E0B2B}" destId="{FEA01F32-CCAF-4275-8FFA-0C607F48E5ED}" srcOrd="5" destOrd="0" presId="urn:microsoft.com/office/officeart/2005/8/layout/hierarchy4"/>
    <dgm:cxn modelId="{18B468AB-5DE4-4366-AF3B-C70480E4243E}" type="presParOf" srcId="{2EE8B0CF-93AC-4F6B-BCAF-307D8A8E0B2B}" destId="{ADA233D1-E817-4F95-9BB3-292015BE1652}" srcOrd="6" destOrd="0" presId="urn:microsoft.com/office/officeart/2005/8/layout/hierarchy4"/>
    <dgm:cxn modelId="{B73849F8-1B90-4FA2-BCB0-7D1AF60921F1}" type="presParOf" srcId="{ADA233D1-E817-4F95-9BB3-292015BE1652}" destId="{92F7F785-79BE-4277-803C-C5AEA736D1C8}" srcOrd="0" destOrd="0" presId="urn:microsoft.com/office/officeart/2005/8/layout/hierarchy4"/>
    <dgm:cxn modelId="{2E97FE52-CB3A-4EA6-8627-281D24A4461B}" type="presParOf" srcId="{ADA233D1-E817-4F95-9BB3-292015BE1652}" destId="{FD586BDB-5A10-4997-A14B-37003640DFB0}" srcOrd="1" destOrd="0" presId="urn:microsoft.com/office/officeart/2005/8/layout/hierarchy4"/>
    <dgm:cxn modelId="{E69ACCC1-8ED2-44F3-99A8-CD4860F827A9}" type="presParOf" srcId="{2EE8B0CF-93AC-4F6B-BCAF-307D8A8E0B2B}" destId="{B88D41E8-5887-41EE-8583-905533A3CC6C}" srcOrd="7" destOrd="0" presId="urn:microsoft.com/office/officeart/2005/8/layout/hierarchy4"/>
    <dgm:cxn modelId="{4CBFF405-93CC-43D2-91AB-4AE544D5DBC5}" type="presParOf" srcId="{2EE8B0CF-93AC-4F6B-BCAF-307D8A8E0B2B}" destId="{F236EA9C-0274-460E-A467-63D5D3A43C2B}" srcOrd="8" destOrd="0" presId="urn:microsoft.com/office/officeart/2005/8/layout/hierarchy4"/>
    <dgm:cxn modelId="{3C8766B7-0C61-43BA-B85B-C6A19724B918}" type="presParOf" srcId="{F236EA9C-0274-460E-A467-63D5D3A43C2B}" destId="{F791A617-C742-449C-B3A5-C51EA62C71F8}" srcOrd="0" destOrd="0" presId="urn:microsoft.com/office/officeart/2005/8/layout/hierarchy4"/>
    <dgm:cxn modelId="{FA22C705-3B56-4E7E-AF9C-6CEC87F9C3D1}" type="presParOf" srcId="{F236EA9C-0274-460E-A467-63D5D3A43C2B}" destId="{BC02A241-49F4-4573-8A11-E9EB445BA949}" srcOrd="1" destOrd="0" presId="urn:microsoft.com/office/officeart/2005/8/layout/hierarchy4"/>
    <dgm:cxn modelId="{B10E57DA-3E2C-46A0-9F03-B00C1A507EA8}" type="presParOf" srcId="{2EE8B0CF-93AC-4F6B-BCAF-307D8A8E0B2B}" destId="{F2753BD0-2621-40A6-8A50-79F4BD281E63}" srcOrd="9" destOrd="0" presId="urn:microsoft.com/office/officeart/2005/8/layout/hierarchy4"/>
    <dgm:cxn modelId="{1C41EED9-53C4-4304-8258-326E46CB07EE}" type="presParOf" srcId="{2EE8B0CF-93AC-4F6B-BCAF-307D8A8E0B2B}" destId="{3C0FA8DC-E41C-4AF1-83BF-AA06D84609F1}" srcOrd="10" destOrd="0" presId="urn:microsoft.com/office/officeart/2005/8/layout/hierarchy4"/>
    <dgm:cxn modelId="{787327D7-B210-42ED-8D72-96DBA99313D8}" type="presParOf" srcId="{3C0FA8DC-E41C-4AF1-83BF-AA06D84609F1}" destId="{6B1DBA69-C51A-49C4-8E37-D8FDA8B55FD1}" srcOrd="0" destOrd="0" presId="urn:microsoft.com/office/officeart/2005/8/layout/hierarchy4"/>
    <dgm:cxn modelId="{BC50BDA0-D1B3-47C1-B5DF-C62AFF530BB2}" type="presParOf" srcId="{3C0FA8DC-E41C-4AF1-83BF-AA06D84609F1}" destId="{F2B66153-0DBE-49B3-8509-14C13687CAC1}" srcOrd="1" destOrd="0" presId="urn:microsoft.com/office/officeart/2005/8/layout/hierarchy4"/>
    <dgm:cxn modelId="{ADE07307-5948-42A5-9292-51255C71D934}" type="presParOf" srcId="{2EE8B0CF-93AC-4F6B-BCAF-307D8A8E0B2B}" destId="{FE3100C2-6245-4FB9-AAF3-91E8720CDA5F}" srcOrd="11" destOrd="0" presId="urn:microsoft.com/office/officeart/2005/8/layout/hierarchy4"/>
    <dgm:cxn modelId="{DDDAA335-9523-4114-8DC4-6A9F7F6C0968}" type="presParOf" srcId="{2EE8B0CF-93AC-4F6B-BCAF-307D8A8E0B2B}" destId="{8A27094B-FDBD-4C79-B9C4-BCB9143A20A4}" srcOrd="12" destOrd="0" presId="urn:microsoft.com/office/officeart/2005/8/layout/hierarchy4"/>
    <dgm:cxn modelId="{8880892F-E2F9-4805-80F9-3ABF40F5F711}" type="presParOf" srcId="{8A27094B-FDBD-4C79-B9C4-BCB9143A20A4}" destId="{EA30E8B4-11BE-4AD1-824C-83C07149C5CF}" srcOrd="0" destOrd="0" presId="urn:microsoft.com/office/officeart/2005/8/layout/hierarchy4"/>
    <dgm:cxn modelId="{134FFCBD-563B-4324-BD8B-ECDC39932485}" type="presParOf" srcId="{8A27094B-FDBD-4C79-B9C4-BCB9143A20A4}" destId="{C6A6FC88-B440-4632-ACAF-645FA12E6F2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C1D20B-4D0F-4F1E-8123-10B7AB1D8C70}"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n-US"/>
        </a:p>
      </dgm:t>
    </dgm:pt>
    <dgm:pt modelId="{1C377C33-2E6E-43A0-A423-2D922AC58D0F}">
      <dgm:prSet phldrT="[Text]"/>
      <dgm:spPr/>
      <dgm:t>
        <a:bodyPr anchor="t"/>
        <a:lstStyle/>
        <a:p>
          <a:r>
            <a:rPr lang="en-US" dirty="0"/>
            <a:t>Employee is subject to a quarantine or isolation period related to COVID-19 under any federal, state or local order or guideline </a:t>
          </a:r>
        </a:p>
      </dgm:t>
    </dgm:pt>
    <dgm:pt modelId="{D30BD810-2A1A-41F2-B976-1B69DBB923CB}" type="parTrans" cxnId="{DA0185C6-43DF-4E74-87CF-482362837469}">
      <dgm:prSet/>
      <dgm:spPr/>
      <dgm:t>
        <a:bodyPr/>
        <a:lstStyle/>
        <a:p>
          <a:endParaRPr lang="en-US"/>
        </a:p>
      </dgm:t>
    </dgm:pt>
    <dgm:pt modelId="{3BC0F2AD-F496-4475-A8AE-C5B330AC2DDD}" type="sibTrans" cxnId="{DA0185C6-43DF-4E74-87CF-482362837469}">
      <dgm:prSet/>
      <dgm:spPr/>
      <dgm:t>
        <a:bodyPr/>
        <a:lstStyle/>
        <a:p>
          <a:endParaRPr lang="en-US"/>
        </a:p>
      </dgm:t>
    </dgm:pt>
    <dgm:pt modelId="{0005A891-AD08-4B1B-B7C0-18E9E5DF8F9B}">
      <dgm:prSet/>
      <dgm:spPr>
        <a:solidFill>
          <a:schemeClr val="accent1"/>
        </a:solidFill>
      </dgm:spPr>
      <dgm:t>
        <a:bodyPr anchor="t"/>
        <a:lstStyle/>
        <a:p>
          <a:r>
            <a:rPr lang="en-US"/>
            <a:t>Employee is advised by a health care provider to self-quarantine due to concerns related to COVID-19</a:t>
          </a:r>
          <a:endParaRPr lang="en-US" dirty="0"/>
        </a:p>
      </dgm:t>
    </dgm:pt>
    <dgm:pt modelId="{FC805004-D63C-4566-9B3B-04AFD971CEBA}" type="parTrans" cxnId="{C378B617-DC21-4BF8-8074-3F7A1D4D6521}">
      <dgm:prSet/>
      <dgm:spPr/>
      <dgm:t>
        <a:bodyPr/>
        <a:lstStyle/>
        <a:p>
          <a:endParaRPr lang="en-US"/>
        </a:p>
      </dgm:t>
    </dgm:pt>
    <dgm:pt modelId="{E42E74D7-E3DF-449C-A98B-13ED22869779}" type="sibTrans" cxnId="{C378B617-DC21-4BF8-8074-3F7A1D4D6521}">
      <dgm:prSet/>
      <dgm:spPr/>
      <dgm:t>
        <a:bodyPr/>
        <a:lstStyle/>
        <a:p>
          <a:endParaRPr lang="en-US"/>
        </a:p>
      </dgm:t>
    </dgm:pt>
    <dgm:pt modelId="{AE9C5E4D-2F67-43A0-8023-39FC88DCEC80}">
      <dgm:prSet/>
      <dgm:spPr>
        <a:solidFill>
          <a:schemeClr val="accent3"/>
        </a:solidFill>
      </dgm:spPr>
      <dgm:t>
        <a:bodyPr anchor="t"/>
        <a:lstStyle/>
        <a:p>
          <a:r>
            <a:rPr lang="en-US"/>
            <a:t>Employee is attending an appointment to receive a COVID-19 vaccine</a:t>
          </a:r>
          <a:endParaRPr lang="en-US" dirty="0"/>
        </a:p>
      </dgm:t>
    </dgm:pt>
    <dgm:pt modelId="{3388457F-4C5E-440B-B842-C69E36447E5E}" type="parTrans" cxnId="{76BD716C-0AEB-4D82-81CD-3AC82DE06494}">
      <dgm:prSet/>
      <dgm:spPr/>
      <dgm:t>
        <a:bodyPr/>
        <a:lstStyle/>
        <a:p>
          <a:endParaRPr lang="en-US"/>
        </a:p>
      </dgm:t>
    </dgm:pt>
    <dgm:pt modelId="{6E08EF8A-0105-4437-8311-436A8E3284E4}" type="sibTrans" cxnId="{76BD716C-0AEB-4D82-81CD-3AC82DE06494}">
      <dgm:prSet/>
      <dgm:spPr/>
      <dgm:t>
        <a:bodyPr/>
        <a:lstStyle/>
        <a:p>
          <a:endParaRPr lang="en-US"/>
        </a:p>
      </dgm:t>
    </dgm:pt>
    <dgm:pt modelId="{E3424908-ECE6-4284-834F-64F7C2517945}">
      <dgm:prSet/>
      <dgm:spPr>
        <a:solidFill>
          <a:schemeClr val="tx1"/>
        </a:solidFill>
      </dgm:spPr>
      <dgm:t>
        <a:bodyPr anchor="t"/>
        <a:lstStyle/>
        <a:p>
          <a:r>
            <a:rPr lang="en-US"/>
            <a:t>Employee is experiencing symptoms related to a COVID-19 vaccine that prevent the employee from being able to work or telework</a:t>
          </a:r>
          <a:endParaRPr lang="en-US" dirty="0"/>
        </a:p>
      </dgm:t>
    </dgm:pt>
    <dgm:pt modelId="{89278464-CF64-42ED-9731-20F4A9E171C3}" type="parTrans" cxnId="{DD3B2554-220F-4927-8442-3CE3C446C8B9}">
      <dgm:prSet/>
      <dgm:spPr/>
      <dgm:t>
        <a:bodyPr/>
        <a:lstStyle/>
        <a:p>
          <a:endParaRPr lang="en-US"/>
        </a:p>
      </dgm:t>
    </dgm:pt>
    <dgm:pt modelId="{2A450C2F-DE45-49AD-AD05-149E7804B8D2}" type="sibTrans" cxnId="{DD3B2554-220F-4927-8442-3CE3C446C8B9}">
      <dgm:prSet/>
      <dgm:spPr/>
      <dgm:t>
        <a:bodyPr/>
        <a:lstStyle/>
        <a:p>
          <a:endParaRPr lang="en-US"/>
        </a:p>
      </dgm:t>
    </dgm:pt>
    <dgm:pt modelId="{6018B817-1F01-4873-B4E0-B6A82A75DDC8}">
      <dgm:prSet/>
      <dgm:spPr/>
      <dgm:t>
        <a:bodyPr anchor="t"/>
        <a:lstStyle/>
        <a:p>
          <a:r>
            <a:rPr lang="en-US"/>
            <a:t>Employee is experiencing COVID-19 symptoms and is seeking a medical diagnosis</a:t>
          </a:r>
          <a:endParaRPr lang="en-US" dirty="0"/>
        </a:p>
      </dgm:t>
    </dgm:pt>
    <dgm:pt modelId="{C3207D9C-F8FC-42AB-884D-F5B631526BF7}" type="parTrans" cxnId="{429784DD-3C63-496A-AE56-9D3D721EC9C2}">
      <dgm:prSet/>
      <dgm:spPr/>
      <dgm:t>
        <a:bodyPr/>
        <a:lstStyle/>
        <a:p>
          <a:endParaRPr lang="en-US"/>
        </a:p>
      </dgm:t>
    </dgm:pt>
    <dgm:pt modelId="{590094C4-F0A5-47DC-8E03-15B9706D81DA}" type="sibTrans" cxnId="{429784DD-3C63-496A-AE56-9D3D721EC9C2}">
      <dgm:prSet/>
      <dgm:spPr/>
      <dgm:t>
        <a:bodyPr/>
        <a:lstStyle/>
        <a:p>
          <a:endParaRPr lang="en-US"/>
        </a:p>
      </dgm:t>
    </dgm:pt>
    <dgm:pt modelId="{345287B4-1189-4F9D-8604-453528330C9A}">
      <dgm:prSet/>
      <dgm:spPr>
        <a:solidFill>
          <a:schemeClr val="accent1"/>
        </a:solidFill>
      </dgm:spPr>
      <dgm:t>
        <a:bodyPr anchor="t"/>
        <a:lstStyle/>
        <a:p>
          <a:r>
            <a:rPr lang="en-US"/>
            <a:t>Employee is caring for a family member who is subject to a quarantine or isolation order or who has been advised to self-quarantine</a:t>
          </a:r>
          <a:endParaRPr lang="en-US" dirty="0"/>
        </a:p>
      </dgm:t>
    </dgm:pt>
    <dgm:pt modelId="{6E4667A5-C757-4437-894C-E5B3C3C0027E}" type="parTrans" cxnId="{43AC923F-1FD6-46EA-89BB-1804734439B9}">
      <dgm:prSet/>
      <dgm:spPr/>
      <dgm:t>
        <a:bodyPr/>
        <a:lstStyle/>
        <a:p>
          <a:endParaRPr lang="en-US"/>
        </a:p>
      </dgm:t>
    </dgm:pt>
    <dgm:pt modelId="{5743A3BC-615C-4B1B-9658-6C1D6D491E13}" type="sibTrans" cxnId="{43AC923F-1FD6-46EA-89BB-1804734439B9}">
      <dgm:prSet/>
      <dgm:spPr/>
      <dgm:t>
        <a:bodyPr/>
        <a:lstStyle/>
        <a:p>
          <a:endParaRPr lang="en-US"/>
        </a:p>
      </dgm:t>
    </dgm:pt>
    <dgm:pt modelId="{6CE7DA17-CCB1-4B40-BE71-F390CFD1019A}">
      <dgm:prSet/>
      <dgm:spPr>
        <a:solidFill>
          <a:schemeClr val="accent3"/>
        </a:solidFill>
      </dgm:spPr>
      <dgm:t>
        <a:bodyPr anchor="t"/>
        <a:lstStyle/>
        <a:p>
          <a:r>
            <a:rPr lang="en-US"/>
            <a:t>Employee is caring for a child whose school or place of care if closed due to COVID-19 on the premises</a:t>
          </a:r>
          <a:endParaRPr lang="en-US" dirty="0"/>
        </a:p>
      </dgm:t>
    </dgm:pt>
    <dgm:pt modelId="{6606D201-68FF-4288-BEBD-9156A9D0517B}" type="parTrans" cxnId="{20C1A345-35A6-4107-96AC-921D059870ED}">
      <dgm:prSet/>
      <dgm:spPr/>
      <dgm:t>
        <a:bodyPr/>
        <a:lstStyle/>
        <a:p>
          <a:endParaRPr lang="en-US"/>
        </a:p>
      </dgm:t>
    </dgm:pt>
    <dgm:pt modelId="{4B67113D-9269-4AA6-9A9B-32A93C6DC599}" type="sibTrans" cxnId="{20C1A345-35A6-4107-96AC-921D059870ED}">
      <dgm:prSet/>
      <dgm:spPr/>
      <dgm:t>
        <a:bodyPr/>
        <a:lstStyle/>
        <a:p>
          <a:endParaRPr lang="en-US"/>
        </a:p>
      </dgm:t>
    </dgm:pt>
    <dgm:pt modelId="{B669F440-1E54-4715-8B67-D9DC225ECCE2}" type="pres">
      <dgm:prSet presAssocID="{0CC1D20B-4D0F-4F1E-8123-10B7AB1D8C70}" presName="Name0" presStyleCnt="0">
        <dgm:presLayoutVars>
          <dgm:chPref val="1"/>
          <dgm:dir/>
          <dgm:animOne val="branch"/>
          <dgm:animLvl val="lvl"/>
          <dgm:resizeHandles/>
        </dgm:presLayoutVars>
      </dgm:prSet>
      <dgm:spPr/>
    </dgm:pt>
    <dgm:pt modelId="{B1A0CB62-1FDB-446C-87BB-D5AF2D554196}" type="pres">
      <dgm:prSet presAssocID="{1C377C33-2E6E-43A0-A423-2D922AC58D0F}" presName="vertOne" presStyleCnt="0"/>
      <dgm:spPr/>
    </dgm:pt>
    <dgm:pt modelId="{07819E60-60B0-466B-BF5D-266DDA9C093E}" type="pres">
      <dgm:prSet presAssocID="{1C377C33-2E6E-43A0-A423-2D922AC58D0F}" presName="txOne" presStyleLbl="node0" presStyleIdx="0" presStyleCnt="7">
        <dgm:presLayoutVars>
          <dgm:chPref val="3"/>
        </dgm:presLayoutVars>
      </dgm:prSet>
      <dgm:spPr/>
    </dgm:pt>
    <dgm:pt modelId="{1E773FBF-0990-412E-8ACB-F4F8A042BAEE}" type="pres">
      <dgm:prSet presAssocID="{1C377C33-2E6E-43A0-A423-2D922AC58D0F}" presName="horzOne" presStyleCnt="0"/>
      <dgm:spPr/>
    </dgm:pt>
    <dgm:pt modelId="{05440783-AE38-4E65-AADF-4C0DD74092C1}" type="pres">
      <dgm:prSet presAssocID="{3BC0F2AD-F496-4475-A8AE-C5B330AC2DDD}" presName="sibSpaceOne" presStyleCnt="0"/>
      <dgm:spPr/>
    </dgm:pt>
    <dgm:pt modelId="{A5D4CF6A-922F-44BC-9829-1C489C09249A}" type="pres">
      <dgm:prSet presAssocID="{0005A891-AD08-4B1B-B7C0-18E9E5DF8F9B}" presName="vertOne" presStyleCnt="0"/>
      <dgm:spPr/>
    </dgm:pt>
    <dgm:pt modelId="{DB7548A2-A560-4895-A69B-784DF7E9980A}" type="pres">
      <dgm:prSet presAssocID="{0005A891-AD08-4B1B-B7C0-18E9E5DF8F9B}" presName="txOne" presStyleLbl="node0" presStyleIdx="1" presStyleCnt="7">
        <dgm:presLayoutVars>
          <dgm:chPref val="3"/>
        </dgm:presLayoutVars>
      </dgm:prSet>
      <dgm:spPr/>
    </dgm:pt>
    <dgm:pt modelId="{1B5AE8B7-C7E0-4A3D-8C59-F24667876C88}" type="pres">
      <dgm:prSet presAssocID="{0005A891-AD08-4B1B-B7C0-18E9E5DF8F9B}" presName="horzOne" presStyleCnt="0"/>
      <dgm:spPr/>
    </dgm:pt>
    <dgm:pt modelId="{25DA4E23-38DA-42EE-B83E-F4F366D49FAC}" type="pres">
      <dgm:prSet presAssocID="{E42E74D7-E3DF-449C-A98B-13ED22869779}" presName="sibSpaceOne" presStyleCnt="0"/>
      <dgm:spPr/>
    </dgm:pt>
    <dgm:pt modelId="{DB5E95DE-7ED0-45B5-B57F-93CC0F7015BF}" type="pres">
      <dgm:prSet presAssocID="{AE9C5E4D-2F67-43A0-8023-39FC88DCEC80}" presName="vertOne" presStyleCnt="0"/>
      <dgm:spPr/>
    </dgm:pt>
    <dgm:pt modelId="{1044CD4A-67F1-46AE-B602-37965B027BFC}" type="pres">
      <dgm:prSet presAssocID="{AE9C5E4D-2F67-43A0-8023-39FC88DCEC80}" presName="txOne" presStyleLbl="node0" presStyleIdx="2" presStyleCnt="7">
        <dgm:presLayoutVars>
          <dgm:chPref val="3"/>
        </dgm:presLayoutVars>
      </dgm:prSet>
      <dgm:spPr/>
    </dgm:pt>
    <dgm:pt modelId="{27D94538-9B37-4F32-8260-7F60BFA67EE7}" type="pres">
      <dgm:prSet presAssocID="{AE9C5E4D-2F67-43A0-8023-39FC88DCEC80}" presName="horzOne" presStyleCnt="0"/>
      <dgm:spPr/>
    </dgm:pt>
    <dgm:pt modelId="{63DD2982-7034-47B2-A19E-FB9F71C6D0DC}" type="pres">
      <dgm:prSet presAssocID="{6E08EF8A-0105-4437-8311-436A8E3284E4}" presName="sibSpaceOne" presStyleCnt="0"/>
      <dgm:spPr/>
    </dgm:pt>
    <dgm:pt modelId="{4CE12820-AD6D-42E0-8613-E4A69CFAC81F}" type="pres">
      <dgm:prSet presAssocID="{E3424908-ECE6-4284-834F-64F7C2517945}" presName="vertOne" presStyleCnt="0"/>
      <dgm:spPr/>
    </dgm:pt>
    <dgm:pt modelId="{FAD37F2D-7680-4A09-8484-652D7E4BB97B}" type="pres">
      <dgm:prSet presAssocID="{E3424908-ECE6-4284-834F-64F7C2517945}" presName="txOne" presStyleLbl="node0" presStyleIdx="3" presStyleCnt="7">
        <dgm:presLayoutVars>
          <dgm:chPref val="3"/>
        </dgm:presLayoutVars>
      </dgm:prSet>
      <dgm:spPr/>
    </dgm:pt>
    <dgm:pt modelId="{61550E22-AD43-40C7-8482-7540C4ABA90B}" type="pres">
      <dgm:prSet presAssocID="{E3424908-ECE6-4284-834F-64F7C2517945}" presName="horzOne" presStyleCnt="0"/>
      <dgm:spPr/>
    </dgm:pt>
    <dgm:pt modelId="{0E97EEAC-6EC3-4539-9E09-1AAAB59CC73D}" type="pres">
      <dgm:prSet presAssocID="{2A450C2F-DE45-49AD-AD05-149E7804B8D2}" presName="sibSpaceOne" presStyleCnt="0"/>
      <dgm:spPr/>
    </dgm:pt>
    <dgm:pt modelId="{95E5B097-E18A-4995-B739-A32F5131FC64}" type="pres">
      <dgm:prSet presAssocID="{6018B817-1F01-4873-B4E0-B6A82A75DDC8}" presName="vertOne" presStyleCnt="0"/>
      <dgm:spPr/>
    </dgm:pt>
    <dgm:pt modelId="{498A0549-8F39-4A2B-9885-77489E05F231}" type="pres">
      <dgm:prSet presAssocID="{6018B817-1F01-4873-B4E0-B6A82A75DDC8}" presName="txOne" presStyleLbl="node0" presStyleIdx="4" presStyleCnt="7">
        <dgm:presLayoutVars>
          <dgm:chPref val="3"/>
        </dgm:presLayoutVars>
      </dgm:prSet>
      <dgm:spPr/>
    </dgm:pt>
    <dgm:pt modelId="{2466617B-ED25-4140-9505-1B6122AABB18}" type="pres">
      <dgm:prSet presAssocID="{6018B817-1F01-4873-B4E0-B6A82A75DDC8}" presName="horzOne" presStyleCnt="0"/>
      <dgm:spPr/>
    </dgm:pt>
    <dgm:pt modelId="{D0301A7E-428C-4DC4-B1E8-44D362CB373F}" type="pres">
      <dgm:prSet presAssocID="{590094C4-F0A5-47DC-8E03-15B9706D81DA}" presName="sibSpaceOne" presStyleCnt="0"/>
      <dgm:spPr/>
    </dgm:pt>
    <dgm:pt modelId="{0ACD81C5-E3AC-4F4E-BE06-B50CBD2EBCC5}" type="pres">
      <dgm:prSet presAssocID="{345287B4-1189-4F9D-8604-453528330C9A}" presName="vertOne" presStyleCnt="0"/>
      <dgm:spPr/>
    </dgm:pt>
    <dgm:pt modelId="{B7007AC7-43CE-4876-A8A7-71AE97407E96}" type="pres">
      <dgm:prSet presAssocID="{345287B4-1189-4F9D-8604-453528330C9A}" presName="txOne" presStyleLbl="node0" presStyleIdx="5" presStyleCnt="7">
        <dgm:presLayoutVars>
          <dgm:chPref val="3"/>
        </dgm:presLayoutVars>
      </dgm:prSet>
      <dgm:spPr/>
    </dgm:pt>
    <dgm:pt modelId="{6C58BE33-D9EE-411A-8479-406119ACE830}" type="pres">
      <dgm:prSet presAssocID="{345287B4-1189-4F9D-8604-453528330C9A}" presName="horzOne" presStyleCnt="0"/>
      <dgm:spPr/>
    </dgm:pt>
    <dgm:pt modelId="{6B9D9462-2C94-4E8C-9DE0-383E135CBD92}" type="pres">
      <dgm:prSet presAssocID="{5743A3BC-615C-4B1B-9658-6C1D6D491E13}" presName="sibSpaceOne" presStyleCnt="0"/>
      <dgm:spPr/>
    </dgm:pt>
    <dgm:pt modelId="{E6338088-1962-4BD1-BB36-2D0161FEE6FF}" type="pres">
      <dgm:prSet presAssocID="{6CE7DA17-CCB1-4B40-BE71-F390CFD1019A}" presName="vertOne" presStyleCnt="0"/>
      <dgm:spPr/>
    </dgm:pt>
    <dgm:pt modelId="{201E2FE5-64A9-4086-AAE5-6F62AD88F151}" type="pres">
      <dgm:prSet presAssocID="{6CE7DA17-CCB1-4B40-BE71-F390CFD1019A}" presName="txOne" presStyleLbl="node0" presStyleIdx="6" presStyleCnt="7">
        <dgm:presLayoutVars>
          <dgm:chPref val="3"/>
        </dgm:presLayoutVars>
      </dgm:prSet>
      <dgm:spPr/>
    </dgm:pt>
    <dgm:pt modelId="{D6BB79F7-95B6-4C3E-841F-9FCD8728E398}" type="pres">
      <dgm:prSet presAssocID="{6CE7DA17-CCB1-4B40-BE71-F390CFD1019A}" presName="horzOne" presStyleCnt="0"/>
      <dgm:spPr/>
    </dgm:pt>
  </dgm:ptLst>
  <dgm:cxnLst>
    <dgm:cxn modelId="{95A72602-F3BD-478A-B2C4-DA45092E0FF4}" type="presOf" srcId="{0005A891-AD08-4B1B-B7C0-18E9E5DF8F9B}" destId="{DB7548A2-A560-4895-A69B-784DF7E9980A}" srcOrd="0" destOrd="0" presId="urn:microsoft.com/office/officeart/2005/8/layout/hierarchy4"/>
    <dgm:cxn modelId="{130B0A09-3549-46F1-9E48-25AC686E3F53}" type="presOf" srcId="{1C377C33-2E6E-43A0-A423-2D922AC58D0F}" destId="{07819E60-60B0-466B-BF5D-266DDA9C093E}" srcOrd="0" destOrd="0" presId="urn:microsoft.com/office/officeart/2005/8/layout/hierarchy4"/>
    <dgm:cxn modelId="{C378B617-DC21-4BF8-8074-3F7A1D4D6521}" srcId="{0CC1D20B-4D0F-4F1E-8123-10B7AB1D8C70}" destId="{0005A891-AD08-4B1B-B7C0-18E9E5DF8F9B}" srcOrd="1" destOrd="0" parTransId="{FC805004-D63C-4566-9B3B-04AFD971CEBA}" sibTransId="{E42E74D7-E3DF-449C-A98B-13ED22869779}"/>
    <dgm:cxn modelId="{C09CC617-B4E1-494F-8D1E-F0571CC7DEE3}" type="presOf" srcId="{6CE7DA17-CCB1-4B40-BE71-F390CFD1019A}" destId="{201E2FE5-64A9-4086-AAE5-6F62AD88F151}" srcOrd="0" destOrd="0" presId="urn:microsoft.com/office/officeart/2005/8/layout/hierarchy4"/>
    <dgm:cxn modelId="{BC0DA81F-DDA5-434B-B085-FC575FD46E4C}" type="presOf" srcId="{0CC1D20B-4D0F-4F1E-8123-10B7AB1D8C70}" destId="{B669F440-1E54-4715-8B67-D9DC225ECCE2}" srcOrd="0" destOrd="0" presId="urn:microsoft.com/office/officeart/2005/8/layout/hierarchy4"/>
    <dgm:cxn modelId="{43AC923F-1FD6-46EA-89BB-1804734439B9}" srcId="{0CC1D20B-4D0F-4F1E-8123-10B7AB1D8C70}" destId="{345287B4-1189-4F9D-8604-453528330C9A}" srcOrd="5" destOrd="0" parTransId="{6E4667A5-C757-4437-894C-E5B3C3C0027E}" sibTransId="{5743A3BC-615C-4B1B-9658-6C1D6D491E13}"/>
    <dgm:cxn modelId="{20C1A345-35A6-4107-96AC-921D059870ED}" srcId="{0CC1D20B-4D0F-4F1E-8123-10B7AB1D8C70}" destId="{6CE7DA17-CCB1-4B40-BE71-F390CFD1019A}" srcOrd="6" destOrd="0" parTransId="{6606D201-68FF-4288-BEBD-9156A9D0517B}" sibTransId="{4B67113D-9269-4AA6-9A9B-32A93C6DC599}"/>
    <dgm:cxn modelId="{76BD716C-0AEB-4D82-81CD-3AC82DE06494}" srcId="{0CC1D20B-4D0F-4F1E-8123-10B7AB1D8C70}" destId="{AE9C5E4D-2F67-43A0-8023-39FC88DCEC80}" srcOrd="2" destOrd="0" parTransId="{3388457F-4C5E-440B-B842-C69E36447E5E}" sibTransId="{6E08EF8A-0105-4437-8311-436A8E3284E4}"/>
    <dgm:cxn modelId="{12F19571-BD16-41E9-BFFD-789D9F6905B8}" type="presOf" srcId="{E3424908-ECE6-4284-834F-64F7C2517945}" destId="{FAD37F2D-7680-4A09-8484-652D7E4BB97B}" srcOrd="0" destOrd="0" presId="urn:microsoft.com/office/officeart/2005/8/layout/hierarchy4"/>
    <dgm:cxn modelId="{DD3B2554-220F-4927-8442-3CE3C446C8B9}" srcId="{0CC1D20B-4D0F-4F1E-8123-10B7AB1D8C70}" destId="{E3424908-ECE6-4284-834F-64F7C2517945}" srcOrd="3" destOrd="0" parTransId="{89278464-CF64-42ED-9731-20F4A9E171C3}" sibTransId="{2A450C2F-DE45-49AD-AD05-149E7804B8D2}"/>
    <dgm:cxn modelId="{0779479A-D5AF-425D-B08F-D5A1AB22271A}" type="presOf" srcId="{6018B817-1F01-4873-B4E0-B6A82A75DDC8}" destId="{498A0549-8F39-4A2B-9885-77489E05F231}" srcOrd="0" destOrd="0" presId="urn:microsoft.com/office/officeart/2005/8/layout/hierarchy4"/>
    <dgm:cxn modelId="{D4CCF6B8-0C5F-46B1-9915-1E16DB81F0AB}" type="presOf" srcId="{AE9C5E4D-2F67-43A0-8023-39FC88DCEC80}" destId="{1044CD4A-67F1-46AE-B602-37965B027BFC}" srcOrd="0" destOrd="0" presId="urn:microsoft.com/office/officeart/2005/8/layout/hierarchy4"/>
    <dgm:cxn modelId="{DA0185C6-43DF-4E74-87CF-482362837469}" srcId="{0CC1D20B-4D0F-4F1E-8123-10B7AB1D8C70}" destId="{1C377C33-2E6E-43A0-A423-2D922AC58D0F}" srcOrd="0" destOrd="0" parTransId="{D30BD810-2A1A-41F2-B976-1B69DBB923CB}" sibTransId="{3BC0F2AD-F496-4475-A8AE-C5B330AC2DDD}"/>
    <dgm:cxn modelId="{86FE27DD-32FB-4681-91B2-A64223A5AF3D}" type="presOf" srcId="{345287B4-1189-4F9D-8604-453528330C9A}" destId="{B7007AC7-43CE-4876-A8A7-71AE97407E96}" srcOrd="0" destOrd="0" presId="urn:microsoft.com/office/officeart/2005/8/layout/hierarchy4"/>
    <dgm:cxn modelId="{429784DD-3C63-496A-AE56-9D3D721EC9C2}" srcId="{0CC1D20B-4D0F-4F1E-8123-10B7AB1D8C70}" destId="{6018B817-1F01-4873-B4E0-B6A82A75DDC8}" srcOrd="4" destOrd="0" parTransId="{C3207D9C-F8FC-42AB-884D-F5B631526BF7}" sibTransId="{590094C4-F0A5-47DC-8E03-15B9706D81DA}"/>
    <dgm:cxn modelId="{D1168302-4A97-4AB4-B838-4B3F7286BDBD}" type="presParOf" srcId="{B669F440-1E54-4715-8B67-D9DC225ECCE2}" destId="{B1A0CB62-1FDB-446C-87BB-D5AF2D554196}" srcOrd="0" destOrd="0" presId="urn:microsoft.com/office/officeart/2005/8/layout/hierarchy4"/>
    <dgm:cxn modelId="{2C5B5DF8-BA7D-4AFE-AEE4-A205BCC417C1}" type="presParOf" srcId="{B1A0CB62-1FDB-446C-87BB-D5AF2D554196}" destId="{07819E60-60B0-466B-BF5D-266DDA9C093E}" srcOrd="0" destOrd="0" presId="urn:microsoft.com/office/officeart/2005/8/layout/hierarchy4"/>
    <dgm:cxn modelId="{292A7119-6046-45D0-BBDF-26009AF23721}" type="presParOf" srcId="{B1A0CB62-1FDB-446C-87BB-D5AF2D554196}" destId="{1E773FBF-0990-412E-8ACB-F4F8A042BAEE}" srcOrd="1" destOrd="0" presId="urn:microsoft.com/office/officeart/2005/8/layout/hierarchy4"/>
    <dgm:cxn modelId="{68F98464-8045-41AE-BDC4-63191B3640FA}" type="presParOf" srcId="{B669F440-1E54-4715-8B67-D9DC225ECCE2}" destId="{05440783-AE38-4E65-AADF-4C0DD74092C1}" srcOrd="1" destOrd="0" presId="urn:microsoft.com/office/officeart/2005/8/layout/hierarchy4"/>
    <dgm:cxn modelId="{2B651397-B14E-4FE2-B168-9FAEC3EF831A}" type="presParOf" srcId="{B669F440-1E54-4715-8B67-D9DC225ECCE2}" destId="{A5D4CF6A-922F-44BC-9829-1C489C09249A}" srcOrd="2" destOrd="0" presId="urn:microsoft.com/office/officeart/2005/8/layout/hierarchy4"/>
    <dgm:cxn modelId="{60A4CB5E-2F96-4264-A4F8-B15BF02344F0}" type="presParOf" srcId="{A5D4CF6A-922F-44BC-9829-1C489C09249A}" destId="{DB7548A2-A560-4895-A69B-784DF7E9980A}" srcOrd="0" destOrd="0" presId="urn:microsoft.com/office/officeart/2005/8/layout/hierarchy4"/>
    <dgm:cxn modelId="{63A45801-4DD9-48C6-83DF-74201024FF74}" type="presParOf" srcId="{A5D4CF6A-922F-44BC-9829-1C489C09249A}" destId="{1B5AE8B7-C7E0-4A3D-8C59-F24667876C88}" srcOrd="1" destOrd="0" presId="urn:microsoft.com/office/officeart/2005/8/layout/hierarchy4"/>
    <dgm:cxn modelId="{F67BFEF9-EE53-4343-96E3-F3F925AEAB70}" type="presParOf" srcId="{B669F440-1E54-4715-8B67-D9DC225ECCE2}" destId="{25DA4E23-38DA-42EE-B83E-F4F366D49FAC}" srcOrd="3" destOrd="0" presId="urn:microsoft.com/office/officeart/2005/8/layout/hierarchy4"/>
    <dgm:cxn modelId="{BD094109-ACFB-42E2-AFDA-812AEFDDD191}" type="presParOf" srcId="{B669F440-1E54-4715-8B67-D9DC225ECCE2}" destId="{DB5E95DE-7ED0-45B5-B57F-93CC0F7015BF}" srcOrd="4" destOrd="0" presId="urn:microsoft.com/office/officeart/2005/8/layout/hierarchy4"/>
    <dgm:cxn modelId="{4F73DBF7-6547-417B-8612-29566767B284}" type="presParOf" srcId="{DB5E95DE-7ED0-45B5-B57F-93CC0F7015BF}" destId="{1044CD4A-67F1-46AE-B602-37965B027BFC}" srcOrd="0" destOrd="0" presId="urn:microsoft.com/office/officeart/2005/8/layout/hierarchy4"/>
    <dgm:cxn modelId="{8B1FB8FB-CC84-41A3-9C1D-A11190B4A562}" type="presParOf" srcId="{DB5E95DE-7ED0-45B5-B57F-93CC0F7015BF}" destId="{27D94538-9B37-4F32-8260-7F60BFA67EE7}" srcOrd="1" destOrd="0" presId="urn:microsoft.com/office/officeart/2005/8/layout/hierarchy4"/>
    <dgm:cxn modelId="{994BE2C8-8B0F-4D9B-9F00-B0CF1ED74007}" type="presParOf" srcId="{B669F440-1E54-4715-8B67-D9DC225ECCE2}" destId="{63DD2982-7034-47B2-A19E-FB9F71C6D0DC}" srcOrd="5" destOrd="0" presId="urn:microsoft.com/office/officeart/2005/8/layout/hierarchy4"/>
    <dgm:cxn modelId="{88617E37-92D0-48CC-9E80-34AB5A9D38B5}" type="presParOf" srcId="{B669F440-1E54-4715-8B67-D9DC225ECCE2}" destId="{4CE12820-AD6D-42E0-8613-E4A69CFAC81F}" srcOrd="6" destOrd="0" presId="urn:microsoft.com/office/officeart/2005/8/layout/hierarchy4"/>
    <dgm:cxn modelId="{66CE675A-2055-4258-A004-40CE7D76920E}" type="presParOf" srcId="{4CE12820-AD6D-42E0-8613-E4A69CFAC81F}" destId="{FAD37F2D-7680-4A09-8484-652D7E4BB97B}" srcOrd="0" destOrd="0" presId="urn:microsoft.com/office/officeart/2005/8/layout/hierarchy4"/>
    <dgm:cxn modelId="{9E44043F-D6DB-424A-A251-FE1B3520DE9D}" type="presParOf" srcId="{4CE12820-AD6D-42E0-8613-E4A69CFAC81F}" destId="{61550E22-AD43-40C7-8482-7540C4ABA90B}" srcOrd="1" destOrd="0" presId="urn:microsoft.com/office/officeart/2005/8/layout/hierarchy4"/>
    <dgm:cxn modelId="{FBC0B1B1-2000-4435-B5F4-B5F376C8D455}" type="presParOf" srcId="{B669F440-1E54-4715-8B67-D9DC225ECCE2}" destId="{0E97EEAC-6EC3-4539-9E09-1AAAB59CC73D}" srcOrd="7" destOrd="0" presId="urn:microsoft.com/office/officeart/2005/8/layout/hierarchy4"/>
    <dgm:cxn modelId="{082640C9-4FFD-4D28-871D-1A92AF56A443}" type="presParOf" srcId="{B669F440-1E54-4715-8B67-D9DC225ECCE2}" destId="{95E5B097-E18A-4995-B739-A32F5131FC64}" srcOrd="8" destOrd="0" presId="urn:microsoft.com/office/officeart/2005/8/layout/hierarchy4"/>
    <dgm:cxn modelId="{E8CECD39-C440-4A21-9848-BD7E1DFB69A9}" type="presParOf" srcId="{95E5B097-E18A-4995-B739-A32F5131FC64}" destId="{498A0549-8F39-4A2B-9885-77489E05F231}" srcOrd="0" destOrd="0" presId="urn:microsoft.com/office/officeart/2005/8/layout/hierarchy4"/>
    <dgm:cxn modelId="{0DCA6867-1659-48B5-AE20-B928FD36B65E}" type="presParOf" srcId="{95E5B097-E18A-4995-B739-A32F5131FC64}" destId="{2466617B-ED25-4140-9505-1B6122AABB18}" srcOrd="1" destOrd="0" presId="urn:microsoft.com/office/officeart/2005/8/layout/hierarchy4"/>
    <dgm:cxn modelId="{E2B72C80-2EE2-4E82-A613-982650B309C6}" type="presParOf" srcId="{B669F440-1E54-4715-8B67-D9DC225ECCE2}" destId="{D0301A7E-428C-4DC4-B1E8-44D362CB373F}" srcOrd="9" destOrd="0" presId="urn:microsoft.com/office/officeart/2005/8/layout/hierarchy4"/>
    <dgm:cxn modelId="{BA7C4C1E-3A0F-469D-9F1A-FA93FDF506E2}" type="presParOf" srcId="{B669F440-1E54-4715-8B67-D9DC225ECCE2}" destId="{0ACD81C5-E3AC-4F4E-BE06-B50CBD2EBCC5}" srcOrd="10" destOrd="0" presId="urn:microsoft.com/office/officeart/2005/8/layout/hierarchy4"/>
    <dgm:cxn modelId="{06BFD3B8-C3AA-48D8-98D7-849C0A198704}" type="presParOf" srcId="{0ACD81C5-E3AC-4F4E-BE06-B50CBD2EBCC5}" destId="{B7007AC7-43CE-4876-A8A7-71AE97407E96}" srcOrd="0" destOrd="0" presId="urn:microsoft.com/office/officeart/2005/8/layout/hierarchy4"/>
    <dgm:cxn modelId="{BB92D788-0FAB-4C17-ABBC-035CAF7D1B37}" type="presParOf" srcId="{0ACD81C5-E3AC-4F4E-BE06-B50CBD2EBCC5}" destId="{6C58BE33-D9EE-411A-8479-406119ACE830}" srcOrd="1" destOrd="0" presId="urn:microsoft.com/office/officeart/2005/8/layout/hierarchy4"/>
    <dgm:cxn modelId="{B105DEF7-AC98-4102-B9A4-9F7509610097}" type="presParOf" srcId="{B669F440-1E54-4715-8B67-D9DC225ECCE2}" destId="{6B9D9462-2C94-4E8C-9DE0-383E135CBD92}" srcOrd="11" destOrd="0" presId="urn:microsoft.com/office/officeart/2005/8/layout/hierarchy4"/>
    <dgm:cxn modelId="{5EA9C128-591B-44D4-AF95-2657BAAB24D7}" type="presParOf" srcId="{B669F440-1E54-4715-8B67-D9DC225ECCE2}" destId="{E6338088-1962-4BD1-BB36-2D0161FEE6FF}" srcOrd="12" destOrd="0" presId="urn:microsoft.com/office/officeart/2005/8/layout/hierarchy4"/>
    <dgm:cxn modelId="{83CC8CA8-CC5F-4A0C-A282-1E3F8C954272}" type="presParOf" srcId="{E6338088-1962-4BD1-BB36-2D0161FEE6FF}" destId="{201E2FE5-64A9-4086-AAE5-6F62AD88F151}" srcOrd="0" destOrd="0" presId="urn:microsoft.com/office/officeart/2005/8/layout/hierarchy4"/>
    <dgm:cxn modelId="{D7BAA446-7819-4AEB-AFF3-959BAFBD2742}" type="presParOf" srcId="{E6338088-1962-4BD1-BB36-2D0161FEE6FF}" destId="{D6BB79F7-95B6-4C3E-841F-9FCD8728E39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5ED786-72F9-4EC3-AB6B-37DFE83B44DF}"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n-US"/>
        </a:p>
      </dgm:t>
    </dgm:pt>
    <dgm:pt modelId="{E2691BC5-93EC-4132-841E-1E01B0B9A231}">
      <dgm:prSet phldrT="[Text]"/>
      <dgm:spPr/>
      <dgm:t>
        <a:bodyPr/>
        <a:lstStyle/>
        <a:p>
          <a:r>
            <a:rPr lang="en-US"/>
            <a:t>Retroactive pay is required if an employee makes “an oral or written request” for true-up pay </a:t>
          </a:r>
        </a:p>
      </dgm:t>
    </dgm:pt>
    <dgm:pt modelId="{1A01AB2E-DD42-488F-8899-49519EF8BAE1}" type="parTrans" cxnId="{FB1C12EC-4377-468B-9B7C-1BF300087AC7}">
      <dgm:prSet/>
      <dgm:spPr/>
      <dgm:t>
        <a:bodyPr/>
        <a:lstStyle/>
        <a:p>
          <a:endParaRPr lang="en-US"/>
        </a:p>
      </dgm:t>
    </dgm:pt>
    <dgm:pt modelId="{FE893E3C-C7A2-4960-AEC5-AB113DF45083}" type="sibTrans" cxnId="{FB1C12EC-4377-468B-9B7C-1BF300087AC7}">
      <dgm:prSet/>
      <dgm:spPr/>
      <dgm:t>
        <a:bodyPr/>
        <a:lstStyle/>
        <a:p>
          <a:endParaRPr lang="en-US"/>
        </a:p>
      </dgm:t>
    </dgm:pt>
    <dgm:pt modelId="{8858B30E-FEF4-46BB-9A7D-4C3DE834A5B3}">
      <dgm:prSet/>
      <dgm:spPr>
        <a:solidFill>
          <a:schemeClr val="accent3"/>
        </a:solidFill>
      </dgm:spPr>
      <dgm:t>
        <a:bodyPr/>
        <a:lstStyle/>
        <a:p>
          <a:r>
            <a:rPr lang="en-US"/>
            <a:t>Employees can use SPSL immediately following an oral or written request to use leave</a:t>
          </a:r>
          <a:endParaRPr lang="en-US" dirty="0"/>
        </a:p>
      </dgm:t>
    </dgm:pt>
    <dgm:pt modelId="{6690BEBD-DC63-4B3F-A0DA-D62CF62089BD}" type="parTrans" cxnId="{90FB9B76-9351-4D8D-B6F3-1C55F0A04751}">
      <dgm:prSet/>
      <dgm:spPr/>
      <dgm:t>
        <a:bodyPr/>
        <a:lstStyle/>
        <a:p>
          <a:endParaRPr lang="en-US"/>
        </a:p>
      </dgm:t>
    </dgm:pt>
    <dgm:pt modelId="{9384E4B6-76D3-4C49-9213-5318292D1D00}" type="sibTrans" cxnId="{90FB9B76-9351-4D8D-B6F3-1C55F0A04751}">
      <dgm:prSet/>
      <dgm:spPr/>
      <dgm:t>
        <a:bodyPr/>
        <a:lstStyle/>
        <a:p>
          <a:endParaRPr lang="en-US"/>
        </a:p>
      </dgm:t>
    </dgm:pt>
    <dgm:pt modelId="{D8B7B064-CC72-4CF1-9CDA-2D15AD9E75C3}">
      <dgm:prSet/>
      <dgm:spPr>
        <a:solidFill>
          <a:schemeClr val="accent1"/>
        </a:solidFill>
      </dgm:spPr>
      <dgm:t>
        <a:bodyPr/>
        <a:lstStyle/>
        <a:p>
          <a:r>
            <a:rPr lang="en-US"/>
            <a:t>No written verification or documentation can be required unless the employer has reason to believe that the employee is abusing their leave entitlement</a:t>
          </a:r>
          <a:endParaRPr lang="en-US" dirty="0"/>
        </a:p>
      </dgm:t>
    </dgm:pt>
    <dgm:pt modelId="{AE9CA1EE-453A-4751-BA07-8B35FC4784A2}" type="parTrans" cxnId="{5CAFC907-3832-4B78-B7EF-809D78A42169}">
      <dgm:prSet/>
      <dgm:spPr/>
      <dgm:t>
        <a:bodyPr/>
        <a:lstStyle/>
        <a:p>
          <a:endParaRPr lang="en-US"/>
        </a:p>
      </dgm:t>
    </dgm:pt>
    <dgm:pt modelId="{D4A2DBD3-686C-42CF-92FC-2DB29DEFAEC9}" type="sibTrans" cxnId="{5CAFC907-3832-4B78-B7EF-809D78A42169}">
      <dgm:prSet/>
      <dgm:spPr/>
      <dgm:t>
        <a:bodyPr/>
        <a:lstStyle/>
        <a:p>
          <a:endParaRPr lang="en-US"/>
        </a:p>
      </dgm:t>
    </dgm:pt>
    <dgm:pt modelId="{AB853EC9-2197-450B-9A64-914C326269D7}">
      <dgm:prSet/>
      <dgm:spPr>
        <a:solidFill>
          <a:schemeClr val="accent4"/>
        </a:solidFill>
      </dgm:spPr>
      <dgm:t>
        <a:bodyPr/>
        <a:lstStyle/>
        <a:p>
          <a:r>
            <a:rPr lang="en-US"/>
            <a:t>Available SPSL must be shown separately on employee paystubs starting the first full pay period after March 29 </a:t>
          </a:r>
          <a:endParaRPr lang="en-US" dirty="0"/>
        </a:p>
      </dgm:t>
    </dgm:pt>
    <dgm:pt modelId="{A7EDCA92-AA7B-49AD-B305-4DF8CACA1BA7}" type="parTrans" cxnId="{2C0AA7DF-2B58-497F-AA5B-D75275DB372F}">
      <dgm:prSet/>
      <dgm:spPr/>
      <dgm:t>
        <a:bodyPr/>
        <a:lstStyle/>
        <a:p>
          <a:endParaRPr lang="en-US"/>
        </a:p>
      </dgm:t>
    </dgm:pt>
    <dgm:pt modelId="{45ACAD9A-4254-4915-9FD7-8D4A1A8A6C27}" type="sibTrans" cxnId="{2C0AA7DF-2B58-497F-AA5B-D75275DB372F}">
      <dgm:prSet/>
      <dgm:spPr/>
      <dgm:t>
        <a:bodyPr/>
        <a:lstStyle/>
        <a:p>
          <a:endParaRPr lang="en-US"/>
        </a:p>
      </dgm:t>
    </dgm:pt>
    <dgm:pt modelId="{9BF26E74-98AF-4CC1-8A52-48D024666B3A}">
      <dgm:prSet/>
      <dgm:spPr/>
      <dgm:t>
        <a:bodyPr/>
        <a:lstStyle/>
        <a:p>
          <a:r>
            <a:rPr lang="en-US"/>
            <a:t>Notice Posting Requirement (check for model poster)</a:t>
          </a:r>
          <a:endParaRPr lang="en-US" dirty="0"/>
        </a:p>
      </dgm:t>
    </dgm:pt>
    <dgm:pt modelId="{7FB99256-9333-4F4A-AB72-FF2C65A94FD4}" type="parTrans" cxnId="{6219F360-83BE-40F9-B41A-8A9CD1D7F0F9}">
      <dgm:prSet/>
      <dgm:spPr/>
      <dgm:t>
        <a:bodyPr/>
        <a:lstStyle/>
        <a:p>
          <a:endParaRPr lang="en-US"/>
        </a:p>
      </dgm:t>
    </dgm:pt>
    <dgm:pt modelId="{A49DE5F0-4746-4220-82EB-29A1F634C45A}" type="sibTrans" cxnId="{6219F360-83BE-40F9-B41A-8A9CD1D7F0F9}">
      <dgm:prSet/>
      <dgm:spPr/>
      <dgm:t>
        <a:bodyPr/>
        <a:lstStyle/>
        <a:p>
          <a:endParaRPr lang="en-US"/>
        </a:p>
      </dgm:t>
    </dgm:pt>
    <dgm:pt modelId="{F9C9B417-10A7-4630-82BA-C327B5EC1DF8}" type="pres">
      <dgm:prSet presAssocID="{225ED786-72F9-4EC3-AB6B-37DFE83B44DF}" presName="Name0" presStyleCnt="0">
        <dgm:presLayoutVars>
          <dgm:chPref val="1"/>
          <dgm:dir/>
          <dgm:animOne val="branch"/>
          <dgm:animLvl val="lvl"/>
          <dgm:resizeHandles/>
        </dgm:presLayoutVars>
      </dgm:prSet>
      <dgm:spPr/>
    </dgm:pt>
    <dgm:pt modelId="{DC4F914B-75A5-4569-B7F3-6A896F99D6CB}" type="pres">
      <dgm:prSet presAssocID="{E2691BC5-93EC-4132-841E-1E01B0B9A231}" presName="vertOne" presStyleCnt="0"/>
      <dgm:spPr/>
    </dgm:pt>
    <dgm:pt modelId="{F48330B8-3231-4561-95D2-CDE8F290841C}" type="pres">
      <dgm:prSet presAssocID="{E2691BC5-93EC-4132-841E-1E01B0B9A231}" presName="txOne" presStyleLbl="node0" presStyleIdx="0" presStyleCnt="5">
        <dgm:presLayoutVars>
          <dgm:chPref val="3"/>
        </dgm:presLayoutVars>
      </dgm:prSet>
      <dgm:spPr/>
    </dgm:pt>
    <dgm:pt modelId="{A1A03DB6-7BA7-4131-92A4-D08C06C7950C}" type="pres">
      <dgm:prSet presAssocID="{E2691BC5-93EC-4132-841E-1E01B0B9A231}" presName="horzOne" presStyleCnt="0"/>
      <dgm:spPr/>
    </dgm:pt>
    <dgm:pt modelId="{4172AAA6-89D5-419C-9D7A-C09DF1E3836D}" type="pres">
      <dgm:prSet presAssocID="{FE893E3C-C7A2-4960-AEC5-AB113DF45083}" presName="sibSpaceOne" presStyleCnt="0"/>
      <dgm:spPr/>
    </dgm:pt>
    <dgm:pt modelId="{28D116AD-9FB4-4DF9-B89A-39BB87F495AD}" type="pres">
      <dgm:prSet presAssocID="{8858B30E-FEF4-46BB-9A7D-4C3DE834A5B3}" presName="vertOne" presStyleCnt="0"/>
      <dgm:spPr/>
    </dgm:pt>
    <dgm:pt modelId="{BCBE5B03-6857-477B-AACB-8E3CBEBB838F}" type="pres">
      <dgm:prSet presAssocID="{8858B30E-FEF4-46BB-9A7D-4C3DE834A5B3}" presName="txOne" presStyleLbl="node0" presStyleIdx="1" presStyleCnt="5">
        <dgm:presLayoutVars>
          <dgm:chPref val="3"/>
        </dgm:presLayoutVars>
      </dgm:prSet>
      <dgm:spPr/>
    </dgm:pt>
    <dgm:pt modelId="{AF3E3A94-6D2A-43F3-993A-7D4EFC8154D2}" type="pres">
      <dgm:prSet presAssocID="{8858B30E-FEF4-46BB-9A7D-4C3DE834A5B3}" presName="horzOne" presStyleCnt="0"/>
      <dgm:spPr/>
    </dgm:pt>
    <dgm:pt modelId="{B6A0A74C-956A-4D8F-9A4D-48B6D34BF0C1}" type="pres">
      <dgm:prSet presAssocID="{9384E4B6-76D3-4C49-9213-5318292D1D00}" presName="sibSpaceOne" presStyleCnt="0"/>
      <dgm:spPr/>
    </dgm:pt>
    <dgm:pt modelId="{B566D9C0-C978-4C40-B080-EBCE7DC9419F}" type="pres">
      <dgm:prSet presAssocID="{D8B7B064-CC72-4CF1-9CDA-2D15AD9E75C3}" presName="vertOne" presStyleCnt="0"/>
      <dgm:spPr/>
    </dgm:pt>
    <dgm:pt modelId="{BA8C7718-6AEE-446B-98AA-14A5582215BF}" type="pres">
      <dgm:prSet presAssocID="{D8B7B064-CC72-4CF1-9CDA-2D15AD9E75C3}" presName="txOne" presStyleLbl="node0" presStyleIdx="2" presStyleCnt="5">
        <dgm:presLayoutVars>
          <dgm:chPref val="3"/>
        </dgm:presLayoutVars>
      </dgm:prSet>
      <dgm:spPr/>
    </dgm:pt>
    <dgm:pt modelId="{23C064DE-D6E4-43C9-8995-025361EF5569}" type="pres">
      <dgm:prSet presAssocID="{D8B7B064-CC72-4CF1-9CDA-2D15AD9E75C3}" presName="horzOne" presStyleCnt="0"/>
      <dgm:spPr/>
    </dgm:pt>
    <dgm:pt modelId="{2B6999EE-B089-4AEE-A58F-4D21FB8A580C}" type="pres">
      <dgm:prSet presAssocID="{D4A2DBD3-686C-42CF-92FC-2DB29DEFAEC9}" presName="sibSpaceOne" presStyleCnt="0"/>
      <dgm:spPr/>
    </dgm:pt>
    <dgm:pt modelId="{FC509818-28C6-4216-87FD-E3A4B58638F2}" type="pres">
      <dgm:prSet presAssocID="{AB853EC9-2197-450B-9A64-914C326269D7}" presName="vertOne" presStyleCnt="0"/>
      <dgm:spPr/>
    </dgm:pt>
    <dgm:pt modelId="{F9BF0B77-E612-44FE-BC69-384F465A21FD}" type="pres">
      <dgm:prSet presAssocID="{AB853EC9-2197-450B-9A64-914C326269D7}" presName="txOne" presStyleLbl="node0" presStyleIdx="3" presStyleCnt="5">
        <dgm:presLayoutVars>
          <dgm:chPref val="3"/>
        </dgm:presLayoutVars>
      </dgm:prSet>
      <dgm:spPr/>
    </dgm:pt>
    <dgm:pt modelId="{8118A27D-6B40-49FD-95C4-9C8B170ECABA}" type="pres">
      <dgm:prSet presAssocID="{AB853EC9-2197-450B-9A64-914C326269D7}" presName="horzOne" presStyleCnt="0"/>
      <dgm:spPr/>
    </dgm:pt>
    <dgm:pt modelId="{632BCDA7-56C3-4749-A215-78D42CA44C9D}" type="pres">
      <dgm:prSet presAssocID="{45ACAD9A-4254-4915-9FD7-8D4A1A8A6C27}" presName="sibSpaceOne" presStyleCnt="0"/>
      <dgm:spPr/>
    </dgm:pt>
    <dgm:pt modelId="{BFB16E79-9B2B-4D3F-AFF6-29CFB9C7812F}" type="pres">
      <dgm:prSet presAssocID="{9BF26E74-98AF-4CC1-8A52-48D024666B3A}" presName="vertOne" presStyleCnt="0"/>
      <dgm:spPr/>
    </dgm:pt>
    <dgm:pt modelId="{59ECDB04-CB37-48A1-9691-431A8163E87E}" type="pres">
      <dgm:prSet presAssocID="{9BF26E74-98AF-4CC1-8A52-48D024666B3A}" presName="txOne" presStyleLbl="node0" presStyleIdx="4" presStyleCnt="5">
        <dgm:presLayoutVars>
          <dgm:chPref val="3"/>
        </dgm:presLayoutVars>
      </dgm:prSet>
      <dgm:spPr/>
    </dgm:pt>
    <dgm:pt modelId="{D73C82A8-6A15-415E-A0A0-B90845D9CBEA}" type="pres">
      <dgm:prSet presAssocID="{9BF26E74-98AF-4CC1-8A52-48D024666B3A}" presName="horzOne" presStyleCnt="0"/>
      <dgm:spPr/>
    </dgm:pt>
  </dgm:ptLst>
  <dgm:cxnLst>
    <dgm:cxn modelId="{5CAFC907-3832-4B78-B7EF-809D78A42169}" srcId="{225ED786-72F9-4EC3-AB6B-37DFE83B44DF}" destId="{D8B7B064-CC72-4CF1-9CDA-2D15AD9E75C3}" srcOrd="2" destOrd="0" parTransId="{AE9CA1EE-453A-4751-BA07-8B35FC4784A2}" sibTransId="{D4A2DBD3-686C-42CF-92FC-2DB29DEFAEC9}"/>
    <dgm:cxn modelId="{10B01A25-0841-4E93-8708-0DFC8249F6AC}" type="presOf" srcId="{D8B7B064-CC72-4CF1-9CDA-2D15AD9E75C3}" destId="{BA8C7718-6AEE-446B-98AA-14A5582215BF}" srcOrd="0" destOrd="0" presId="urn:microsoft.com/office/officeart/2005/8/layout/hierarchy4"/>
    <dgm:cxn modelId="{6219F360-83BE-40F9-B41A-8A9CD1D7F0F9}" srcId="{225ED786-72F9-4EC3-AB6B-37DFE83B44DF}" destId="{9BF26E74-98AF-4CC1-8A52-48D024666B3A}" srcOrd="4" destOrd="0" parTransId="{7FB99256-9333-4F4A-AB72-FF2C65A94FD4}" sibTransId="{A49DE5F0-4746-4220-82EB-29A1F634C45A}"/>
    <dgm:cxn modelId="{C9ECEB41-5472-43C9-B811-1D29E0D6E113}" type="presOf" srcId="{AB853EC9-2197-450B-9A64-914C326269D7}" destId="{F9BF0B77-E612-44FE-BC69-384F465A21FD}" srcOrd="0" destOrd="0" presId="urn:microsoft.com/office/officeart/2005/8/layout/hierarchy4"/>
    <dgm:cxn modelId="{DC4E914B-8B89-4005-9254-38993AAA7452}" type="presOf" srcId="{E2691BC5-93EC-4132-841E-1E01B0B9A231}" destId="{F48330B8-3231-4561-95D2-CDE8F290841C}" srcOrd="0" destOrd="0" presId="urn:microsoft.com/office/officeart/2005/8/layout/hierarchy4"/>
    <dgm:cxn modelId="{055F7472-0F00-444D-ACCC-DC0C59B3C9BD}" type="presOf" srcId="{9BF26E74-98AF-4CC1-8A52-48D024666B3A}" destId="{59ECDB04-CB37-48A1-9691-431A8163E87E}" srcOrd="0" destOrd="0" presId="urn:microsoft.com/office/officeart/2005/8/layout/hierarchy4"/>
    <dgm:cxn modelId="{90FB9B76-9351-4D8D-B6F3-1C55F0A04751}" srcId="{225ED786-72F9-4EC3-AB6B-37DFE83B44DF}" destId="{8858B30E-FEF4-46BB-9A7D-4C3DE834A5B3}" srcOrd="1" destOrd="0" parTransId="{6690BEBD-DC63-4B3F-A0DA-D62CF62089BD}" sibTransId="{9384E4B6-76D3-4C49-9213-5318292D1D00}"/>
    <dgm:cxn modelId="{5536D280-A0CC-406D-8A1E-2F1F56AE2447}" type="presOf" srcId="{225ED786-72F9-4EC3-AB6B-37DFE83B44DF}" destId="{F9C9B417-10A7-4630-82BA-C327B5EC1DF8}" srcOrd="0" destOrd="0" presId="urn:microsoft.com/office/officeart/2005/8/layout/hierarchy4"/>
    <dgm:cxn modelId="{2C0AA7DF-2B58-497F-AA5B-D75275DB372F}" srcId="{225ED786-72F9-4EC3-AB6B-37DFE83B44DF}" destId="{AB853EC9-2197-450B-9A64-914C326269D7}" srcOrd="3" destOrd="0" parTransId="{A7EDCA92-AA7B-49AD-B305-4DF8CACA1BA7}" sibTransId="{45ACAD9A-4254-4915-9FD7-8D4A1A8A6C27}"/>
    <dgm:cxn modelId="{12CBCCE3-56EC-4460-81BE-C87AE7A08507}" type="presOf" srcId="{8858B30E-FEF4-46BB-9A7D-4C3DE834A5B3}" destId="{BCBE5B03-6857-477B-AACB-8E3CBEBB838F}" srcOrd="0" destOrd="0" presId="urn:microsoft.com/office/officeart/2005/8/layout/hierarchy4"/>
    <dgm:cxn modelId="{FB1C12EC-4377-468B-9B7C-1BF300087AC7}" srcId="{225ED786-72F9-4EC3-AB6B-37DFE83B44DF}" destId="{E2691BC5-93EC-4132-841E-1E01B0B9A231}" srcOrd="0" destOrd="0" parTransId="{1A01AB2E-DD42-488F-8899-49519EF8BAE1}" sibTransId="{FE893E3C-C7A2-4960-AEC5-AB113DF45083}"/>
    <dgm:cxn modelId="{A6102A68-A7E1-4AB1-BAC9-3AF845F1AFEE}" type="presParOf" srcId="{F9C9B417-10A7-4630-82BA-C327B5EC1DF8}" destId="{DC4F914B-75A5-4569-B7F3-6A896F99D6CB}" srcOrd="0" destOrd="0" presId="urn:microsoft.com/office/officeart/2005/8/layout/hierarchy4"/>
    <dgm:cxn modelId="{A36DFC1D-3446-404E-9CD3-324F1E701756}" type="presParOf" srcId="{DC4F914B-75A5-4569-B7F3-6A896F99D6CB}" destId="{F48330B8-3231-4561-95D2-CDE8F290841C}" srcOrd="0" destOrd="0" presId="urn:microsoft.com/office/officeart/2005/8/layout/hierarchy4"/>
    <dgm:cxn modelId="{204B4488-D6A2-4FDB-99B7-105F10A36910}" type="presParOf" srcId="{DC4F914B-75A5-4569-B7F3-6A896F99D6CB}" destId="{A1A03DB6-7BA7-4131-92A4-D08C06C7950C}" srcOrd="1" destOrd="0" presId="urn:microsoft.com/office/officeart/2005/8/layout/hierarchy4"/>
    <dgm:cxn modelId="{916361DD-ED7D-44B6-A899-9600B68195B5}" type="presParOf" srcId="{F9C9B417-10A7-4630-82BA-C327B5EC1DF8}" destId="{4172AAA6-89D5-419C-9D7A-C09DF1E3836D}" srcOrd="1" destOrd="0" presId="urn:microsoft.com/office/officeart/2005/8/layout/hierarchy4"/>
    <dgm:cxn modelId="{6E05770B-C2CA-4BDB-BD30-8C8BB51E5535}" type="presParOf" srcId="{F9C9B417-10A7-4630-82BA-C327B5EC1DF8}" destId="{28D116AD-9FB4-4DF9-B89A-39BB87F495AD}" srcOrd="2" destOrd="0" presId="urn:microsoft.com/office/officeart/2005/8/layout/hierarchy4"/>
    <dgm:cxn modelId="{88D21525-9F8A-4618-BEBC-29DD41AB08B6}" type="presParOf" srcId="{28D116AD-9FB4-4DF9-B89A-39BB87F495AD}" destId="{BCBE5B03-6857-477B-AACB-8E3CBEBB838F}" srcOrd="0" destOrd="0" presId="urn:microsoft.com/office/officeart/2005/8/layout/hierarchy4"/>
    <dgm:cxn modelId="{C7984ECB-2134-41BA-A29B-83A56F821F4E}" type="presParOf" srcId="{28D116AD-9FB4-4DF9-B89A-39BB87F495AD}" destId="{AF3E3A94-6D2A-43F3-993A-7D4EFC8154D2}" srcOrd="1" destOrd="0" presId="urn:microsoft.com/office/officeart/2005/8/layout/hierarchy4"/>
    <dgm:cxn modelId="{0C83841E-13C7-4D35-93E2-760BC3E23F58}" type="presParOf" srcId="{F9C9B417-10A7-4630-82BA-C327B5EC1DF8}" destId="{B6A0A74C-956A-4D8F-9A4D-48B6D34BF0C1}" srcOrd="3" destOrd="0" presId="urn:microsoft.com/office/officeart/2005/8/layout/hierarchy4"/>
    <dgm:cxn modelId="{A55FEF52-DA71-497C-A88B-4D8C31BE2D63}" type="presParOf" srcId="{F9C9B417-10A7-4630-82BA-C327B5EC1DF8}" destId="{B566D9C0-C978-4C40-B080-EBCE7DC9419F}" srcOrd="4" destOrd="0" presId="urn:microsoft.com/office/officeart/2005/8/layout/hierarchy4"/>
    <dgm:cxn modelId="{53DCEB67-0DF2-48C2-A065-D9F1F1A2F19D}" type="presParOf" srcId="{B566D9C0-C978-4C40-B080-EBCE7DC9419F}" destId="{BA8C7718-6AEE-446B-98AA-14A5582215BF}" srcOrd="0" destOrd="0" presId="urn:microsoft.com/office/officeart/2005/8/layout/hierarchy4"/>
    <dgm:cxn modelId="{B44C2A0F-2B80-4D5C-9F1E-AE9BFE09CB50}" type="presParOf" srcId="{B566D9C0-C978-4C40-B080-EBCE7DC9419F}" destId="{23C064DE-D6E4-43C9-8995-025361EF5569}" srcOrd="1" destOrd="0" presId="urn:microsoft.com/office/officeart/2005/8/layout/hierarchy4"/>
    <dgm:cxn modelId="{AB66BE87-B72C-4BA9-9239-7D9BD314DCB1}" type="presParOf" srcId="{F9C9B417-10A7-4630-82BA-C327B5EC1DF8}" destId="{2B6999EE-B089-4AEE-A58F-4D21FB8A580C}" srcOrd="5" destOrd="0" presId="urn:microsoft.com/office/officeart/2005/8/layout/hierarchy4"/>
    <dgm:cxn modelId="{217F1378-C88F-4658-B86C-AA0A3F97562C}" type="presParOf" srcId="{F9C9B417-10A7-4630-82BA-C327B5EC1DF8}" destId="{FC509818-28C6-4216-87FD-E3A4B58638F2}" srcOrd="6" destOrd="0" presId="urn:microsoft.com/office/officeart/2005/8/layout/hierarchy4"/>
    <dgm:cxn modelId="{1FE8E7B1-6904-411F-974D-DD00A15EC674}" type="presParOf" srcId="{FC509818-28C6-4216-87FD-E3A4B58638F2}" destId="{F9BF0B77-E612-44FE-BC69-384F465A21FD}" srcOrd="0" destOrd="0" presId="urn:microsoft.com/office/officeart/2005/8/layout/hierarchy4"/>
    <dgm:cxn modelId="{32A249EC-BF17-408F-8F38-AB4C1D8F1442}" type="presParOf" srcId="{FC509818-28C6-4216-87FD-E3A4B58638F2}" destId="{8118A27D-6B40-49FD-95C4-9C8B170ECABA}" srcOrd="1" destOrd="0" presId="urn:microsoft.com/office/officeart/2005/8/layout/hierarchy4"/>
    <dgm:cxn modelId="{49859AE9-9600-419A-86A7-26EAEBDD86E8}" type="presParOf" srcId="{F9C9B417-10A7-4630-82BA-C327B5EC1DF8}" destId="{632BCDA7-56C3-4749-A215-78D42CA44C9D}" srcOrd="7" destOrd="0" presId="urn:microsoft.com/office/officeart/2005/8/layout/hierarchy4"/>
    <dgm:cxn modelId="{35588075-336F-4B91-BCDE-C17C331D5DC2}" type="presParOf" srcId="{F9C9B417-10A7-4630-82BA-C327B5EC1DF8}" destId="{BFB16E79-9B2B-4D3F-AFF6-29CFB9C7812F}" srcOrd="8" destOrd="0" presId="urn:microsoft.com/office/officeart/2005/8/layout/hierarchy4"/>
    <dgm:cxn modelId="{D4B30A74-5234-4D58-987D-3F4DE32EB28C}" type="presParOf" srcId="{BFB16E79-9B2B-4D3F-AFF6-29CFB9C7812F}" destId="{59ECDB04-CB37-48A1-9691-431A8163E87E}" srcOrd="0" destOrd="0" presId="urn:microsoft.com/office/officeart/2005/8/layout/hierarchy4"/>
    <dgm:cxn modelId="{C89D5309-0D2F-40FD-98C5-0C2DE4B0B987}" type="presParOf" srcId="{BFB16E79-9B2B-4D3F-AFF6-29CFB9C7812F}" destId="{D73C82A8-6A15-415E-A0A0-B90845D9CBE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A59FE0-EBD2-4400-8F79-A7F626BFF6B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DA296A5-DFE2-4B7A-A4C8-F3156CBFD14B}">
      <dgm:prSet phldrT="[Text]"/>
      <dgm:spPr/>
      <dgm:t>
        <a:bodyPr/>
        <a:lstStyle/>
        <a:p>
          <a:r>
            <a:rPr lang="en-US" b="1" dirty="0"/>
            <a:t>1. New Reasons for FFCRA Leave </a:t>
          </a:r>
        </a:p>
      </dgm:t>
    </dgm:pt>
    <dgm:pt modelId="{39BEE15A-FBD5-4AFD-A01E-F1BE2C77FEA1}" type="parTrans" cxnId="{B094AD2C-5AC1-4F52-9716-CFD5491FE317}">
      <dgm:prSet/>
      <dgm:spPr/>
      <dgm:t>
        <a:bodyPr/>
        <a:lstStyle/>
        <a:p>
          <a:endParaRPr lang="en-US"/>
        </a:p>
      </dgm:t>
    </dgm:pt>
    <dgm:pt modelId="{D8923545-AE21-4661-804A-840CEFBD39CA}" type="sibTrans" cxnId="{B094AD2C-5AC1-4F52-9716-CFD5491FE317}">
      <dgm:prSet/>
      <dgm:spPr/>
      <dgm:t>
        <a:bodyPr/>
        <a:lstStyle/>
        <a:p>
          <a:endParaRPr lang="en-US"/>
        </a:p>
      </dgm:t>
    </dgm:pt>
    <dgm:pt modelId="{5759DEDE-0D04-4FD2-A222-2EEA681CC656}">
      <dgm:prSet/>
      <dgm:spPr/>
      <dgm:t>
        <a:bodyPr/>
        <a:lstStyle/>
        <a:p>
          <a:r>
            <a:rPr lang="en-US"/>
            <a:t>Employee is seeking or awaiting results of a diagnostic test for, or a medical diagnosis of, COVID-19 and was either exposed to COVID-19 or the employer requested such test or diagnosis</a:t>
          </a:r>
          <a:endParaRPr lang="en-US" dirty="0"/>
        </a:p>
      </dgm:t>
    </dgm:pt>
    <dgm:pt modelId="{FD86AE2A-60D6-479B-A7A1-7E32E8468B51}" type="parTrans" cxnId="{CD08151D-4F3A-48B7-BE78-00660C78E668}">
      <dgm:prSet/>
      <dgm:spPr/>
      <dgm:t>
        <a:bodyPr/>
        <a:lstStyle/>
        <a:p>
          <a:endParaRPr lang="en-US"/>
        </a:p>
      </dgm:t>
    </dgm:pt>
    <dgm:pt modelId="{635960FC-318C-42C7-AF22-B789D053650B}" type="sibTrans" cxnId="{CD08151D-4F3A-48B7-BE78-00660C78E668}">
      <dgm:prSet/>
      <dgm:spPr/>
      <dgm:t>
        <a:bodyPr/>
        <a:lstStyle/>
        <a:p>
          <a:endParaRPr lang="en-US"/>
        </a:p>
      </dgm:t>
    </dgm:pt>
    <dgm:pt modelId="{E95C82E1-7EEB-4A50-BAE2-39539D73ADE9}">
      <dgm:prSet/>
      <dgm:spPr/>
      <dgm:t>
        <a:bodyPr/>
        <a:lstStyle/>
        <a:p>
          <a:r>
            <a:rPr lang="en-US"/>
            <a:t>Employee is obtaining COVID-19 immunization or is recovering from any injury, disability, illness or condition related to such immunization</a:t>
          </a:r>
          <a:endParaRPr lang="en-US" dirty="0"/>
        </a:p>
      </dgm:t>
    </dgm:pt>
    <dgm:pt modelId="{B3847B75-5525-4AF0-9C19-46DADA28D0AA}" type="parTrans" cxnId="{A61954E9-CCA4-48E7-91C0-114B52B4E557}">
      <dgm:prSet/>
      <dgm:spPr/>
      <dgm:t>
        <a:bodyPr/>
        <a:lstStyle/>
        <a:p>
          <a:endParaRPr lang="en-US"/>
        </a:p>
      </dgm:t>
    </dgm:pt>
    <dgm:pt modelId="{427FC4C0-F07A-4A5B-9F3C-D6F9E1C22F46}" type="sibTrans" cxnId="{A61954E9-CCA4-48E7-91C0-114B52B4E557}">
      <dgm:prSet/>
      <dgm:spPr/>
      <dgm:t>
        <a:bodyPr/>
        <a:lstStyle/>
        <a:p>
          <a:endParaRPr lang="en-US"/>
        </a:p>
      </dgm:t>
    </dgm:pt>
    <dgm:pt modelId="{20329557-57F9-4862-A31E-555B268DBF19}">
      <dgm:prSet/>
      <dgm:spPr/>
      <dgm:t>
        <a:bodyPr/>
        <a:lstStyle/>
        <a:p>
          <a:r>
            <a:rPr lang="en-US"/>
            <a:t>Employees can take EFMLEA for all six (6) reasons for leave set forth in the original FFCRA</a:t>
          </a:r>
          <a:endParaRPr lang="en-US" dirty="0"/>
        </a:p>
      </dgm:t>
    </dgm:pt>
    <dgm:pt modelId="{49BFEE53-C974-4898-B03A-F2A1E477719F}" type="parTrans" cxnId="{CD501492-93D2-4149-BAE5-9109DC419978}">
      <dgm:prSet/>
      <dgm:spPr/>
      <dgm:t>
        <a:bodyPr/>
        <a:lstStyle/>
        <a:p>
          <a:endParaRPr lang="en-US"/>
        </a:p>
      </dgm:t>
    </dgm:pt>
    <dgm:pt modelId="{568FF490-481E-4CC0-93ED-2ED2B7858D50}" type="sibTrans" cxnId="{CD501492-93D2-4149-BAE5-9109DC419978}">
      <dgm:prSet/>
      <dgm:spPr/>
      <dgm:t>
        <a:bodyPr/>
        <a:lstStyle/>
        <a:p>
          <a:endParaRPr lang="en-US"/>
        </a:p>
      </dgm:t>
    </dgm:pt>
    <dgm:pt modelId="{5E27F143-53BA-410E-BF1C-3E4B279EABBE}">
      <dgm:prSet/>
      <dgm:spPr/>
      <dgm:t>
        <a:bodyPr/>
        <a:lstStyle/>
        <a:p>
          <a:r>
            <a:rPr lang="en-US" b="1" dirty="0"/>
            <a:t>2. Non-Discrimination Obligation</a:t>
          </a:r>
        </a:p>
      </dgm:t>
    </dgm:pt>
    <dgm:pt modelId="{0F38EB8C-735F-4854-8786-EA02FB516DE7}" type="parTrans" cxnId="{649100EE-8E44-45AF-BB7D-A1588CA8C826}">
      <dgm:prSet/>
      <dgm:spPr/>
      <dgm:t>
        <a:bodyPr/>
        <a:lstStyle/>
        <a:p>
          <a:endParaRPr lang="en-US"/>
        </a:p>
      </dgm:t>
    </dgm:pt>
    <dgm:pt modelId="{9DC98DE5-AB10-412F-90D0-164FB430032E}" type="sibTrans" cxnId="{649100EE-8E44-45AF-BB7D-A1588CA8C826}">
      <dgm:prSet/>
      <dgm:spPr/>
      <dgm:t>
        <a:bodyPr/>
        <a:lstStyle/>
        <a:p>
          <a:endParaRPr lang="en-US"/>
        </a:p>
      </dgm:t>
    </dgm:pt>
    <dgm:pt modelId="{26026D7B-043D-4FCE-8CB7-A4D427A1B664}">
      <dgm:prSet/>
      <dgm:spPr/>
      <dgm:t>
        <a:bodyPr/>
        <a:lstStyle/>
        <a:p>
          <a:r>
            <a:rPr lang="en-US"/>
            <a:t>Employers cannot pick and choose between employees who will be allowed to take FFCRA leave, even though FFCRA compliance is voluntary </a:t>
          </a:r>
          <a:endParaRPr lang="en-US" dirty="0"/>
        </a:p>
      </dgm:t>
    </dgm:pt>
    <dgm:pt modelId="{90A0C630-4BD5-45C7-92A7-4490CC9501BD}" type="parTrans" cxnId="{4C33522B-443C-4102-A21C-0430D5AA2659}">
      <dgm:prSet/>
      <dgm:spPr/>
      <dgm:t>
        <a:bodyPr/>
        <a:lstStyle/>
        <a:p>
          <a:endParaRPr lang="en-US"/>
        </a:p>
      </dgm:t>
    </dgm:pt>
    <dgm:pt modelId="{116D057E-F11C-4634-8144-5C83E996A208}" type="sibTrans" cxnId="{4C33522B-443C-4102-A21C-0430D5AA2659}">
      <dgm:prSet/>
      <dgm:spPr/>
      <dgm:t>
        <a:bodyPr/>
        <a:lstStyle/>
        <a:p>
          <a:endParaRPr lang="en-US"/>
        </a:p>
      </dgm:t>
    </dgm:pt>
    <dgm:pt modelId="{D970DC1F-3746-4283-AE2B-C98816186C4F}">
      <dgm:prSet/>
      <dgm:spPr/>
      <dgm:t>
        <a:bodyPr/>
        <a:lstStyle/>
        <a:p>
          <a:r>
            <a:rPr lang="en-US" dirty="0"/>
            <a:t>However, employers can partially comply with the FFCRA (e.g., comply with FFCRA April through June but not August through September; or allow employees to use but not allow employees to use EFMLEA)</a:t>
          </a:r>
        </a:p>
      </dgm:t>
    </dgm:pt>
    <dgm:pt modelId="{90D5FD5B-0A60-47B5-82C7-4CC02364D0F3}" type="parTrans" cxnId="{EFABA0AA-B7FC-44EB-B1D0-16EDB0018C39}">
      <dgm:prSet/>
      <dgm:spPr/>
      <dgm:t>
        <a:bodyPr/>
        <a:lstStyle/>
        <a:p>
          <a:endParaRPr lang="en-US"/>
        </a:p>
      </dgm:t>
    </dgm:pt>
    <dgm:pt modelId="{2E1F255C-0D45-48DC-B54F-D8223D846231}" type="sibTrans" cxnId="{EFABA0AA-B7FC-44EB-B1D0-16EDB0018C39}">
      <dgm:prSet/>
      <dgm:spPr/>
      <dgm:t>
        <a:bodyPr/>
        <a:lstStyle/>
        <a:p>
          <a:endParaRPr lang="en-US"/>
        </a:p>
      </dgm:t>
    </dgm:pt>
    <dgm:pt modelId="{D0993205-3E35-4628-ADA5-61A3088BAFA5}">
      <dgm:prSet/>
      <dgm:spPr/>
      <dgm:t>
        <a:bodyPr/>
        <a:lstStyle/>
        <a:p>
          <a:r>
            <a:rPr lang="en-US" dirty="0"/>
            <a:t>Tax credits can be used to pay Defined Benefit Pension contributions and Apprenticeship/Training contributions </a:t>
          </a:r>
        </a:p>
      </dgm:t>
    </dgm:pt>
    <dgm:pt modelId="{897CBBBC-BAB2-4955-8254-1486E416DAB2}" type="parTrans" cxnId="{5D178B8D-DC57-4F05-A448-76F8306ABAEA}">
      <dgm:prSet/>
      <dgm:spPr/>
      <dgm:t>
        <a:bodyPr/>
        <a:lstStyle/>
        <a:p>
          <a:endParaRPr lang="en-US"/>
        </a:p>
      </dgm:t>
    </dgm:pt>
    <dgm:pt modelId="{CF2B625E-BCDC-43E0-8E9D-E37B853161E1}" type="sibTrans" cxnId="{5D178B8D-DC57-4F05-A448-76F8306ABAEA}">
      <dgm:prSet/>
      <dgm:spPr/>
      <dgm:t>
        <a:bodyPr/>
        <a:lstStyle/>
        <a:p>
          <a:endParaRPr lang="en-US"/>
        </a:p>
      </dgm:t>
    </dgm:pt>
    <dgm:pt modelId="{FCAD5866-6876-4415-9256-C3935F0623CF}">
      <dgm:prSet/>
      <dgm:spPr/>
      <dgm:t>
        <a:bodyPr/>
        <a:lstStyle/>
        <a:p>
          <a:r>
            <a:rPr lang="en-US"/>
            <a:t>Pension and Training contributions are not required, they are optional </a:t>
          </a:r>
          <a:endParaRPr lang="en-US" dirty="0"/>
        </a:p>
      </dgm:t>
    </dgm:pt>
    <dgm:pt modelId="{3FE75F5A-AEB7-445C-AF28-5A3E98F7D157}" type="parTrans" cxnId="{824FBEBF-82D1-4B5C-A795-04A269DBC9F1}">
      <dgm:prSet/>
      <dgm:spPr/>
      <dgm:t>
        <a:bodyPr/>
        <a:lstStyle/>
        <a:p>
          <a:endParaRPr lang="en-US"/>
        </a:p>
      </dgm:t>
    </dgm:pt>
    <dgm:pt modelId="{3D7BA595-978B-4CC1-BFD5-CAC0CFFC0797}" type="sibTrans" cxnId="{824FBEBF-82D1-4B5C-A795-04A269DBC9F1}">
      <dgm:prSet/>
      <dgm:spPr/>
      <dgm:t>
        <a:bodyPr/>
        <a:lstStyle/>
        <a:p>
          <a:endParaRPr lang="en-US"/>
        </a:p>
      </dgm:t>
    </dgm:pt>
    <dgm:pt modelId="{BB26670D-AF60-4EE0-8B18-6C7B848E1CBB}">
      <dgm:prSet/>
      <dgm:spPr/>
      <dgm:t>
        <a:bodyPr/>
        <a:lstStyle/>
        <a:p>
          <a:r>
            <a:rPr lang="en-US"/>
            <a:t>Health &amp; Welfare contributions should still be paid</a:t>
          </a:r>
          <a:endParaRPr lang="en-US" dirty="0"/>
        </a:p>
      </dgm:t>
    </dgm:pt>
    <dgm:pt modelId="{5F61C83B-F3EB-442B-AD9D-63A31629B636}" type="parTrans" cxnId="{18BDF404-E156-4916-8E14-607714C08C30}">
      <dgm:prSet/>
      <dgm:spPr/>
      <dgm:t>
        <a:bodyPr/>
        <a:lstStyle/>
        <a:p>
          <a:endParaRPr lang="en-US"/>
        </a:p>
      </dgm:t>
    </dgm:pt>
    <dgm:pt modelId="{A465E3D8-C5BB-4D7B-AD8D-EFE3DE5B7C71}" type="sibTrans" cxnId="{18BDF404-E156-4916-8E14-607714C08C30}">
      <dgm:prSet/>
      <dgm:spPr/>
      <dgm:t>
        <a:bodyPr/>
        <a:lstStyle/>
        <a:p>
          <a:endParaRPr lang="en-US"/>
        </a:p>
      </dgm:t>
    </dgm:pt>
    <dgm:pt modelId="{1AF3A493-87A4-4099-8A00-D639552392AC}">
      <dgm:prSet/>
      <dgm:spPr/>
      <dgm:t>
        <a:bodyPr/>
        <a:lstStyle/>
        <a:p>
          <a:pPr>
            <a:buFont typeface="Symbol" panose="05050102010706020507" pitchFamily="18" charset="2"/>
            <a:buChar char=""/>
          </a:pPr>
          <a:r>
            <a:rPr lang="en-US" b="1" dirty="0"/>
            <a:t>3. Tax Credits and Fringe Benefits</a:t>
          </a:r>
        </a:p>
      </dgm:t>
    </dgm:pt>
    <dgm:pt modelId="{37BBE85E-1003-462B-9F80-533B1CD4EF94}" type="parTrans" cxnId="{51D96954-1258-4D3A-BF63-34621392EBD3}">
      <dgm:prSet/>
      <dgm:spPr/>
      <dgm:t>
        <a:bodyPr/>
        <a:lstStyle/>
        <a:p>
          <a:endParaRPr lang="en-US"/>
        </a:p>
      </dgm:t>
    </dgm:pt>
    <dgm:pt modelId="{8B8AF4BB-E380-484B-A5EC-B4B0E12646CF}" type="sibTrans" cxnId="{51D96954-1258-4D3A-BF63-34621392EBD3}">
      <dgm:prSet/>
      <dgm:spPr/>
      <dgm:t>
        <a:bodyPr/>
        <a:lstStyle/>
        <a:p>
          <a:endParaRPr lang="en-US"/>
        </a:p>
      </dgm:t>
    </dgm:pt>
    <dgm:pt modelId="{E0FF5EE1-1E38-45AA-9327-31685A687B14}" type="pres">
      <dgm:prSet presAssocID="{E9A59FE0-EBD2-4400-8F79-A7F626BFF6B8}" presName="Name0" presStyleCnt="0">
        <dgm:presLayoutVars>
          <dgm:dir/>
          <dgm:animLvl val="lvl"/>
          <dgm:resizeHandles val="exact"/>
        </dgm:presLayoutVars>
      </dgm:prSet>
      <dgm:spPr/>
    </dgm:pt>
    <dgm:pt modelId="{80DE4C0B-ECE2-42C6-81A7-EE926D378981}" type="pres">
      <dgm:prSet presAssocID="{DDA296A5-DFE2-4B7A-A4C8-F3156CBFD14B}" presName="composite" presStyleCnt="0"/>
      <dgm:spPr/>
    </dgm:pt>
    <dgm:pt modelId="{F93397C6-2A1B-4F2F-929F-41A5279F765C}" type="pres">
      <dgm:prSet presAssocID="{DDA296A5-DFE2-4B7A-A4C8-F3156CBFD14B}" presName="parTx" presStyleLbl="alignNode1" presStyleIdx="0" presStyleCnt="3">
        <dgm:presLayoutVars>
          <dgm:chMax val="0"/>
          <dgm:chPref val="0"/>
          <dgm:bulletEnabled val="1"/>
        </dgm:presLayoutVars>
      </dgm:prSet>
      <dgm:spPr/>
    </dgm:pt>
    <dgm:pt modelId="{09ADF53F-8A53-4271-9878-AFFB4C18E7DA}" type="pres">
      <dgm:prSet presAssocID="{DDA296A5-DFE2-4B7A-A4C8-F3156CBFD14B}" presName="desTx" presStyleLbl="alignAccFollowNode1" presStyleIdx="0" presStyleCnt="3">
        <dgm:presLayoutVars>
          <dgm:bulletEnabled val="1"/>
        </dgm:presLayoutVars>
      </dgm:prSet>
      <dgm:spPr/>
    </dgm:pt>
    <dgm:pt modelId="{314031B5-C79C-491E-90A0-CECB5E56A585}" type="pres">
      <dgm:prSet presAssocID="{D8923545-AE21-4661-804A-840CEFBD39CA}" presName="space" presStyleCnt="0"/>
      <dgm:spPr/>
    </dgm:pt>
    <dgm:pt modelId="{BDEFAF38-2253-41E9-B543-0F655024EF06}" type="pres">
      <dgm:prSet presAssocID="{5E27F143-53BA-410E-BF1C-3E4B279EABBE}" presName="composite" presStyleCnt="0"/>
      <dgm:spPr/>
    </dgm:pt>
    <dgm:pt modelId="{A68D7F2A-6F7F-4DE6-9829-FA152B41A78C}" type="pres">
      <dgm:prSet presAssocID="{5E27F143-53BA-410E-BF1C-3E4B279EABBE}" presName="parTx" presStyleLbl="alignNode1" presStyleIdx="1" presStyleCnt="3">
        <dgm:presLayoutVars>
          <dgm:chMax val="0"/>
          <dgm:chPref val="0"/>
          <dgm:bulletEnabled val="1"/>
        </dgm:presLayoutVars>
      </dgm:prSet>
      <dgm:spPr/>
    </dgm:pt>
    <dgm:pt modelId="{EE42FA5E-A416-4BBD-B9BD-C9BEE367B44C}" type="pres">
      <dgm:prSet presAssocID="{5E27F143-53BA-410E-BF1C-3E4B279EABBE}" presName="desTx" presStyleLbl="alignAccFollowNode1" presStyleIdx="1" presStyleCnt="3">
        <dgm:presLayoutVars>
          <dgm:bulletEnabled val="1"/>
        </dgm:presLayoutVars>
      </dgm:prSet>
      <dgm:spPr/>
    </dgm:pt>
    <dgm:pt modelId="{49846128-D7B9-4AF5-8823-01D190F8EF8F}" type="pres">
      <dgm:prSet presAssocID="{9DC98DE5-AB10-412F-90D0-164FB430032E}" presName="space" presStyleCnt="0"/>
      <dgm:spPr/>
    </dgm:pt>
    <dgm:pt modelId="{CA56306D-EE47-4471-AA08-6CBEF7278C54}" type="pres">
      <dgm:prSet presAssocID="{1AF3A493-87A4-4099-8A00-D639552392AC}" presName="composite" presStyleCnt="0"/>
      <dgm:spPr/>
    </dgm:pt>
    <dgm:pt modelId="{8AE24F1C-2BC2-4A4F-B435-059FDBA84F77}" type="pres">
      <dgm:prSet presAssocID="{1AF3A493-87A4-4099-8A00-D639552392AC}" presName="parTx" presStyleLbl="alignNode1" presStyleIdx="2" presStyleCnt="3">
        <dgm:presLayoutVars>
          <dgm:chMax val="0"/>
          <dgm:chPref val="0"/>
          <dgm:bulletEnabled val="1"/>
        </dgm:presLayoutVars>
      </dgm:prSet>
      <dgm:spPr/>
    </dgm:pt>
    <dgm:pt modelId="{FCEE4FEA-B5C8-4DB2-AADB-D23903ADEFD8}" type="pres">
      <dgm:prSet presAssocID="{1AF3A493-87A4-4099-8A00-D639552392AC}" presName="desTx" presStyleLbl="alignAccFollowNode1" presStyleIdx="2" presStyleCnt="3">
        <dgm:presLayoutVars>
          <dgm:bulletEnabled val="1"/>
        </dgm:presLayoutVars>
      </dgm:prSet>
      <dgm:spPr/>
    </dgm:pt>
  </dgm:ptLst>
  <dgm:cxnLst>
    <dgm:cxn modelId="{18BDF404-E156-4916-8E14-607714C08C30}" srcId="{1AF3A493-87A4-4099-8A00-D639552392AC}" destId="{BB26670D-AF60-4EE0-8B18-6C7B848E1CBB}" srcOrd="2" destOrd="0" parTransId="{5F61C83B-F3EB-442B-AD9D-63A31629B636}" sibTransId="{A465E3D8-C5BB-4D7B-AD8D-EFE3DE5B7C71}"/>
    <dgm:cxn modelId="{8148F818-CB46-4C9B-BC00-D44F19CD9902}" type="presOf" srcId="{20329557-57F9-4862-A31E-555B268DBF19}" destId="{09ADF53F-8A53-4271-9878-AFFB4C18E7DA}" srcOrd="0" destOrd="2" presId="urn:microsoft.com/office/officeart/2005/8/layout/hList1"/>
    <dgm:cxn modelId="{CD08151D-4F3A-48B7-BE78-00660C78E668}" srcId="{DDA296A5-DFE2-4B7A-A4C8-F3156CBFD14B}" destId="{5759DEDE-0D04-4FD2-A222-2EEA681CC656}" srcOrd="0" destOrd="0" parTransId="{FD86AE2A-60D6-479B-A7A1-7E32E8468B51}" sibTransId="{635960FC-318C-42C7-AF22-B789D053650B}"/>
    <dgm:cxn modelId="{4C33522B-443C-4102-A21C-0430D5AA2659}" srcId="{5E27F143-53BA-410E-BF1C-3E4B279EABBE}" destId="{26026D7B-043D-4FCE-8CB7-A4D427A1B664}" srcOrd="0" destOrd="0" parTransId="{90A0C630-4BD5-45C7-92A7-4490CC9501BD}" sibTransId="{116D057E-F11C-4634-8144-5C83E996A208}"/>
    <dgm:cxn modelId="{B094AD2C-5AC1-4F52-9716-CFD5491FE317}" srcId="{E9A59FE0-EBD2-4400-8F79-A7F626BFF6B8}" destId="{DDA296A5-DFE2-4B7A-A4C8-F3156CBFD14B}" srcOrd="0" destOrd="0" parTransId="{39BEE15A-FBD5-4AFD-A01E-F1BE2C77FEA1}" sibTransId="{D8923545-AE21-4661-804A-840CEFBD39CA}"/>
    <dgm:cxn modelId="{6586ED2D-6590-40CC-8152-B9627DA43DF2}" type="presOf" srcId="{D0993205-3E35-4628-ADA5-61A3088BAFA5}" destId="{FCEE4FEA-B5C8-4DB2-AADB-D23903ADEFD8}" srcOrd="0" destOrd="0" presId="urn:microsoft.com/office/officeart/2005/8/layout/hList1"/>
    <dgm:cxn modelId="{7633E12E-94C7-4D2E-B9D7-78318AAF01C8}" type="presOf" srcId="{DDA296A5-DFE2-4B7A-A4C8-F3156CBFD14B}" destId="{F93397C6-2A1B-4F2F-929F-41A5279F765C}" srcOrd="0" destOrd="0" presId="urn:microsoft.com/office/officeart/2005/8/layout/hList1"/>
    <dgm:cxn modelId="{9604143A-936D-4C68-A43F-7FC89B6BA8D4}" type="presOf" srcId="{5759DEDE-0D04-4FD2-A222-2EEA681CC656}" destId="{09ADF53F-8A53-4271-9878-AFFB4C18E7DA}" srcOrd="0" destOrd="0" presId="urn:microsoft.com/office/officeart/2005/8/layout/hList1"/>
    <dgm:cxn modelId="{4C830C54-C461-4B0B-BC8F-DC744F86BDC4}" type="presOf" srcId="{BB26670D-AF60-4EE0-8B18-6C7B848E1CBB}" destId="{FCEE4FEA-B5C8-4DB2-AADB-D23903ADEFD8}" srcOrd="0" destOrd="2" presId="urn:microsoft.com/office/officeart/2005/8/layout/hList1"/>
    <dgm:cxn modelId="{51D96954-1258-4D3A-BF63-34621392EBD3}" srcId="{E9A59FE0-EBD2-4400-8F79-A7F626BFF6B8}" destId="{1AF3A493-87A4-4099-8A00-D639552392AC}" srcOrd="2" destOrd="0" parTransId="{37BBE85E-1003-462B-9F80-533B1CD4EF94}" sibTransId="{8B8AF4BB-E380-484B-A5EC-B4B0E12646CF}"/>
    <dgm:cxn modelId="{5D178B8D-DC57-4F05-A448-76F8306ABAEA}" srcId="{1AF3A493-87A4-4099-8A00-D639552392AC}" destId="{D0993205-3E35-4628-ADA5-61A3088BAFA5}" srcOrd="0" destOrd="0" parTransId="{897CBBBC-BAB2-4955-8254-1486E416DAB2}" sibTransId="{CF2B625E-BCDC-43E0-8E9D-E37B853161E1}"/>
    <dgm:cxn modelId="{CD501492-93D2-4149-BAE5-9109DC419978}" srcId="{DDA296A5-DFE2-4B7A-A4C8-F3156CBFD14B}" destId="{20329557-57F9-4862-A31E-555B268DBF19}" srcOrd="2" destOrd="0" parTransId="{49BFEE53-C974-4898-B03A-F2A1E477719F}" sibTransId="{568FF490-481E-4CC0-93ED-2ED2B7858D50}"/>
    <dgm:cxn modelId="{7C525796-F546-4E7B-90AC-2491F8FF2A30}" type="presOf" srcId="{FCAD5866-6876-4415-9256-C3935F0623CF}" destId="{FCEE4FEA-B5C8-4DB2-AADB-D23903ADEFD8}" srcOrd="0" destOrd="1" presId="urn:microsoft.com/office/officeart/2005/8/layout/hList1"/>
    <dgm:cxn modelId="{EF940D9B-E5D0-4E9C-A505-23AA13F95A39}" type="presOf" srcId="{D970DC1F-3746-4283-AE2B-C98816186C4F}" destId="{EE42FA5E-A416-4BBD-B9BD-C9BEE367B44C}" srcOrd="0" destOrd="1" presId="urn:microsoft.com/office/officeart/2005/8/layout/hList1"/>
    <dgm:cxn modelId="{EFABA0AA-B7FC-44EB-B1D0-16EDB0018C39}" srcId="{5E27F143-53BA-410E-BF1C-3E4B279EABBE}" destId="{D970DC1F-3746-4283-AE2B-C98816186C4F}" srcOrd="1" destOrd="0" parTransId="{90D5FD5B-0A60-47B5-82C7-4CC02364D0F3}" sibTransId="{2E1F255C-0D45-48DC-B54F-D8223D846231}"/>
    <dgm:cxn modelId="{747127B2-372C-4571-930F-698F3347E1A2}" type="presOf" srcId="{26026D7B-043D-4FCE-8CB7-A4D427A1B664}" destId="{EE42FA5E-A416-4BBD-B9BD-C9BEE367B44C}" srcOrd="0" destOrd="0" presId="urn:microsoft.com/office/officeart/2005/8/layout/hList1"/>
    <dgm:cxn modelId="{824FBEBF-82D1-4B5C-A795-04A269DBC9F1}" srcId="{1AF3A493-87A4-4099-8A00-D639552392AC}" destId="{FCAD5866-6876-4415-9256-C3935F0623CF}" srcOrd="1" destOrd="0" parTransId="{3FE75F5A-AEB7-445C-AF28-5A3E98F7D157}" sibTransId="{3D7BA595-978B-4CC1-BFD5-CAC0CFFC0797}"/>
    <dgm:cxn modelId="{A940CCC8-F345-4FBC-AB5A-DE9C94A77662}" type="presOf" srcId="{E95C82E1-7EEB-4A50-BAE2-39539D73ADE9}" destId="{09ADF53F-8A53-4271-9878-AFFB4C18E7DA}" srcOrd="0" destOrd="1" presId="urn:microsoft.com/office/officeart/2005/8/layout/hList1"/>
    <dgm:cxn modelId="{28513DC9-6F97-488D-A4DA-0184A5C7EE58}" type="presOf" srcId="{5E27F143-53BA-410E-BF1C-3E4B279EABBE}" destId="{A68D7F2A-6F7F-4DE6-9829-FA152B41A78C}" srcOrd="0" destOrd="0" presId="urn:microsoft.com/office/officeart/2005/8/layout/hList1"/>
    <dgm:cxn modelId="{566F04D8-8D15-426D-9CE8-B7AECFEABD70}" type="presOf" srcId="{1AF3A493-87A4-4099-8A00-D639552392AC}" destId="{8AE24F1C-2BC2-4A4F-B435-059FDBA84F77}" srcOrd="0" destOrd="0" presId="urn:microsoft.com/office/officeart/2005/8/layout/hList1"/>
    <dgm:cxn modelId="{A61954E9-CCA4-48E7-91C0-114B52B4E557}" srcId="{DDA296A5-DFE2-4B7A-A4C8-F3156CBFD14B}" destId="{E95C82E1-7EEB-4A50-BAE2-39539D73ADE9}" srcOrd="1" destOrd="0" parTransId="{B3847B75-5525-4AF0-9C19-46DADA28D0AA}" sibTransId="{427FC4C0-F07A-4A5B-9F3C-D6F9E1C22F46}"/>
    <dgm:cxn modelId="{649100EE-8E44-45AF-BB7D-A1588CA8C826}" srcId="{E9A59FE0-EBD2-4400-8F79-A7F626BFF6B8}" destId="{5E27F143-53BA-410E-BF1C-3E4B279EABBE}" srcOrd="1" destOrd="0" parTransId="{0F38EB8C-735F-4854-8786-EA02FB516DE7}" sibTransId="{9DC98DE5-AB10-412F-90D0-164FB430032E}"/>
    <dgm:cxn modelId="{02BB25FE-0E9D-4238-954B-09D76A72AFF2}" type="presOf" srcId="{E9A59FE0-EBD2-4400-8F79-A7F626BFF6B8}" destId="{E0FF5EE1-1E38-45AA-9327-31685A687B14}" srcOrd="0" destOrd="0" presId="urn:microsoft.com/office/officeart/2005/8/layout/hList1"/>
    <dgm:cxn modelId="{8737A486-AA3F-4DD1-A067-13F39D3714C6}" type="presParOf" srcId="{E0FF5EE1-1E38-45AA-9327-31685A687B14}" destId="{80DE4C0B-ECE2-42C6-81A7-EE926D378981}" srcOrd="0" destOrd="0" presId="urn:microsoft.com/office/officeart/2005/8/layout/hList1"/>
    <dgm:cxn modelId="{761BAEB3-C690-4C49-BF89-BE4A6309F3EE}" type="presParOf" srcId="{80DE4C0B-ECE2-42C6-81A7-EE926D378981}" destId="{F93397C6-2A1B-4F2F-929F-41A5279F765C}" srcOrd="0" destOrd="0" presId="urn:microsoft.com/office/officeart/2005/8/layout/hList1"/>
    <dgm:cxn modelId="{4B37569C-2A11-4295-A452-E5EB8F905215}" type="presParOf" srcId="{80DE4C0B-ECE2-42C6-81A7-EE926D378981}" destId="{09ADF53F-8A53-4271-9878-AFFB4C18E7DA}" srcOrd="1" destOrd="0" presId="urn:microsoft.com/office/officeart/2005/8/layout/hList1"/>
    <dgm:cxn modelId="{6E478428-394C-43BC-BFE1-7AE8627D7BE6}" type="presParOf" srcId="{E0FF5EE1-1E38-45AA-9327-31685A687B14}" destId="{314031B5-C79C-491E-90A0-CECB5E56A585}" srcOrd="1" destOrd="0" presId="urn:microsoft.com/office/officeart/2005/8/layout/hList1"/>
    <dgm:cxn modelId="{604CA993-C141-41B5-A60E-6A6FA07685B0}" type="presParOf" srcId="{E0FF5EE1-1E38-45AA-9327-31685A687B14}" destId="{BDEFAF38-2253-41E9-B543-0F655024EF06}" srcOrd="2" destOrd="0" presId="urn:microsoft.com/office/officeart/2005/8/layout/hList1"/>
    <dgm:cxn modelId="{5DD57E8A-65A5-4D66-A868-96D5214261BA}" type="presParOf" srcId="{BDEFAF38-2253-41E9-B543-0F655024EF06}" destId="{A68D7F2A-6F7F-4DE6-9829-FA152B41A78C}" srcOrd="0" destOrd="0" presId="urn:microsoft.com/office/officeart/2005/8/layout/hList1"/>
    <dgm:cxn modelId="{367623E1-3C77-4401-BE15-ECDC5CEC58DF}" type="presParOf" srcId="{BDEFAF38-2253-41E9-B543-0F655024EF06}" destId="{EE42FA5E-A416-4BBD-B9BD-C9BEE367B44C}" srcOrd="1" destOrd="0" presId="urn:microsoft.com/office/officeart/2005/8/layout/hList1"/>
    <dgm:cxn modelId="{0E888CAB-1D1D-4BEA-AB68-D93A112434D1}" type="presParOf" srcId="{E0FF5EE1-1E38-45AA-9327-31685A687B14}" destId="{49846128-D7B9-4AF5-8823-01D190F8EF8F}" srcOrd="3" destOrd="0" presId="urn:microsoft.com/office/officeart/2005/8/layout/hList1"/>
    <dgm:cxn modelId="{9845A766-E093-4B19-A49A-583A1288D8E6}" type="presParOf" srcId="{E0FF5EE1-1E38-45AA-9327-31685A687B14}" destId="{CA56306D-EE47-4471-AA08-6CBEF7278C54}" srcOrd="4" destOrd="0" presId="urn:microsoft.com/office/officeart/2005/8/layout/hList1"/>
    <dgm:cxn modelId="{939A8DDD-5B72-46E2-BCCA-8838AF8D61D9}" type="presParOf" srcId="{CA56306D-EE47-4471-AA08-6CBEF7278C54}" destId="{8AE24F1C-2BC2-4A4F-B435-059FDBA84F77}" srcOrd="0" destOrd="0" presId="urn:microsoft.com/office/officeart/2005/8/layout/hList1"/>
    <dgm:cxn modelId="{DFAA2E2F-7132-4D83-8E43-92EA68038971}" type="presParOf" srcId="{CA56306D-EE47-4471-AA08-6CBEF7278C54}" destId="{FCEE4FEA-B5C8-4DB2-AADB-D23903ADEFD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6DEB6-4DB6-410C-A1BE-B62435A4B3B9}">
      <dsp:nvSpPr>
        <dsp:cNvPr id="0" name=""/>
        <dsp:cNvSpPr/>
      </dsp:nvSpPr>
      <dsp:spPr>
        <a:xfrm>
          <a:off x="0" y="145531"/>
          <a:ext cx="7904374"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Families First Coronavirus Response Act (FFCRA)</a:t>
          </a:r>
          <a:endParaRPr lang="en-US" sz="2000" kern="1200"/>
        </a:p>
      </dsp:txBody>
      <dsp:txXfrm>
        <a:off x="0" y="145531"/>
        <a:ext cx="7904374" cy="576000"/>
      </dsp:txXfrm>
    </dsp:sp>
    <dsp:sp modelId="{3D2978B3-E71F-4596-A241-19970A9E59BE}">
      <dsp:nvSpPr>
        <dsp:cNvPr id="0" name=""/>
        <dsp:cNvSpPr/>
      </dsp:nvSpPr>
      <dsp:spPr>
        <a:xfrm>
          <a:off x="0" y="721531"/>
          <a:ext cx="7904374" cy="39527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Up to 80 hours of Emergency Paid Sick Leave (EPSC) </a:t>
          </a:r>
        </a:p>
        <a:p>
          <a:pPr marL="228600" lvl="1" indent="-228600" algn="l" defTabSz="889000">
            <a:lnSpc>
              <a:spcPct val="90000"/>
            </a:lnSpc>
            <a:spcBef>
              <a:spcPct val="0"/>
            </a:spcBef>
            <a:spcAft>
              <a:spcPct val="15000"/>
            </a:spcAft>
            <a:buChar char="•"/>
          </a:pPr>
          <a:r>
            <a:rPr lang="en-US" sz="2000" kern="1200" dirty="0"/>
            <a:t>Employees could also take paid leave at a lower rate of pay to care for a child whose school or place of care closed or whose childcare provider is unavailable due to COVID (Emergency Family Medical Leave Expansion Act or EFMLEA) </a:t>
          </a:r>
        </a:p>
        <a:p>
          <a:pPr marL="228600" lvl="1" indent="-228600" algn="l" defTabSz="889000">
            <a:lnSpc>
              <a:spcPct val="90000"/>
            </a:lnSpc>
            <a:spcBef>
              <a:spcPct val="0"/>
            </a:spcBef>
            <a:spcAft>
              <a:spcPct val="15000"/>
            </a:spcAft>
            <a:buChar char="•"/>
          </a:pPr>
          <a:r>
            <a:rPr lang="en-US" sz="2000" kern="1200" dirty="0"/>
            <a:t>FFCRA only applied to employers with fewer than 500 employees. </a:t>
          </a:r>
        </a:p>
        <a:p>
          <a:pPr marL="228600" lvl="1" indent="-228600" algn="l" defTabSz="889000">
            <a:lnSpc>
              <a:spcPct val="90000"/>
            </a:lnSpc>
            <a:spcBef>
              <a:spcPct val="0"/>
            </a:spcBef>
            <a:spcAft>
              <a:spcPct val="15000"/>
            </a:spcAft>
            <a:buChar char="•"/>
          </a:pPr>
          <a:r>
            <a:rPr lang="en-US" sz="2000" kern="1200" dirty="0"/>
            <a:t>Employers not required to comply with FFCRA after December 31, 2020 </a:t>
          </a:r>
        </a:p>
        <a:p>
          <a:pPr marL="228600" lvl="1" indent="-228600" algn="l" defTabSz="889000">
            <a:lnSpc>
              <a:spcPct val="90000"/>
            </a:lnSpc>
            <a:spcBef>
              <a:spcPct val="0"/>
            </a:spcBef>
            <a:spcAft>
              <a:spcPct val="15000"/>
            </a:spcAft>
            <a:buChar char="•"/>
          </a:pPr>
          <a:r>
            <a:rPr lang="en-US" sz="2000" kern="1200" dirty="0"/>
            <a:t>FFCRA extended to March 31, 2021 on a </a:t>
          </a:r>
          <a:r>
            <a:rPr lang="en-US" sz="2000" u="sng" kern="1200" dirty="0"/>
            <a:t>voluntary</a:t>
          </a:r>
          <a:r>
            <a:rPr lang="en-US" sz="2000" kern="1200" dirty="0"/>
            <a:t> basis</a:t>
          </a:r>
        </a:p>
        <a:p>
          <a:pPr marL="228600" lvl="1" indent="-228600" algn="l" defTabSz="889000">
            <a:lnSpc>
              <a:spcPct val="90000"/>
            </a:lnSpc>
            <a:spcBef>
              <a:spcPct val="0"/>
            </a:spcBef>
            <a:spcAft>
              <a:spcPct val="15000"/>
            </a:spcAft>
            <a:buChar char="•"/>
          </a:pPr>
          <a:r>
            <a:rPr lang="en-US" sz="2000" kern="1200" dirty="0"/>
            <a:t>Tax credits are available</a:t>
          </a:r>
        </a:p>
        <a:p>
          <a:pPr marL="228600" lvl="1" indent="-228600" algn="l" defTabSz="889000">
            <a:lnSpc>
              <a:spcPct val="90000"/>
            </a:lnSpc>
            <a:spcBef>
              <a:spcPct val="0"/>
            </a:spcBef>
            <a:spcAft>
              <a:spcPct val="15000"/>
            </a:spcAft>
            <a:buChar char="•"/>
          </a:pPr>
          <a:r>
            <a:rPr lang="en-US" sz="2000" kern="1200" dirty="0"/>
            <a:t>EPSL is the employee’s regular rate of pay up to $511.00 per day and $5,110 in the aggregate </a:t>
          </a:r>
        </a:p>
        <a:p>
          <a:pPr marL="228600" lvl="1" indent="-228600" algn="l" defTabSz="889000">
            <a:lnSpc>
              <a:spcPct val="90000"/>
            </a:lnSpc>
            <a:spcBef>
              <a:spcPct val="0"/>
            </a:spcBef>
            <a:spcAft>
              <a:spcPct val="15000"/>
            </a:spcAft>
            <a:buChar char="•"/>
          </a:pPr>
          <a:r>
            <a:rPr lang="en-US" sz="2000" kern="1200" dirty="0"/>
            <a:t>Health &amp; Welfare benefits must be paid</a:t>
          </a:r>
        </a:p>
      </dsp:txBody>
      <dsp:txXfrm>
        <a:off x="0" y="721531"/>
        <a:ext cx="7904374" cy="3952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F1EF8-BA61-4CD0-8F2A-3D3C1DB60B14}">
      <dsp:nvSpPr>
        <dsp:cNvPr id="0" name=""/>
        <dsp:cNvSpPr/>
      </dsp:nvSpPr>
      <dsp:spPr>
        <a:xfrm>
          <a:off x="0" y="218587"/>
          <a:ext cx="11631611"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Cal-OSHA Emergency Temporary Standard (ETS)</a:t>
          </a:r>
          <a:endParaRPr lang="en-US" sz="2300" kern="1200"/>
        </a:p>
      </dsp:txBody>
      <dsp:txXfrm>
        <a:off x="0" y="218587"/>
        <a:ext cx="11631611" cy="662400"/>
      </dsp:txXfrm>
    </dsp:sp>
    <dsp:sp modelId="{BB70DD08-EFEF-4F48-BB4D-FB86E241693A}">
      <dsp:nvSpPr>
        <dsp:cNvPr id="0" name=""/>
        <dsp:cNvSpPr/>
      </dsp:nvSpPr>
      <dsp:spPr>
        <a:xfrm>
          <a:off x="0" y="880987"/>
          <a:ext cx="11631611" cy="34724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Became effective November 30, 2020</a:t>
          </a:r>
        </a:p>
        <a:p>
          <a:pPr marL="228600" lvl="1" indent="-228600" algn="l" defTabSz="1022350">
            <a:lnSpc>
              <a:spcPct val="90000"/>
            </a:lnSpc>
            <a:spcBef>
              <a:spcPct val="0"/>
            </a:spcBef>
            <a:spcAft>
              <a:spcPct val="15000"/>
            </a:spcAft>
            <a:buChar char="•"/>
          </a:pPr>
          <a:r>
            <a:rPr lang="en-US" sz="2300" kern="1200" dirty="0"/>
            <a:t>Employees who came into close contact with a positive COVID-19 person </a:t>
          </a:r>
          <a:r>
            <a:rPr lang="en-US" sz="2300" u="sng" kern="1200" dirty="0"/>
            <a:t>in the workplace</a:t>
          </a:r>
          <a:r>
            <a:rPr lang="en-US" sz="2300" kern="1200" dirty="0"/>
            <a:t> are entitled to exclusion pay </a:t>
          </a:r>
        </a:p>
        <a:p>
          <a:pPr marL="228600" lvl="1" indent="-228600" algn="l" defTabSz="1022350">
            <a:lnSpc>
              <a:spcPct val="90000"/>
            </a:lnSpc>
            <a:spcBef>
              <a:spcPct val="0"/>
            </a:spcBef>
            <a:spcAft>
              <a:spcPct val="15000"/>
            </a:spcAft>
            <a:buChar char="•"/>
          </a:pPr>
          <a:r>
            <a:rPr lang="en-US" sz="2300" kern="1200" dirty="0"/>
            <a:t>Exclusion pay is the employee’s regular rate of pay plus all “employee benefits”</a:t>
          </a:r>
        </a:p>
        <a:p>
          <a:pPr marL="228600" lvl="1" indent="-228600" algn="l" defTabSz="1022350">
            <a:lnSpc>
              <a:spcPct val="90000"/>
            </a:lnSpc>
            <a:spcBef>
              <a:spcPct val="0"/>
            </a:spcBef>
            <a:spcAft>
              <a:spcPct val="15000"/>
            </a:spcAft>
            <a:buChar char="•"/>
          </a:pPr>
          <a:r>
            <a:rPr lang="en-US" sz="2300" kern="1200" dirty="0"/>
            <a:t>Employee benefits include Vacation, Health &amp; Welfare, Pension and “Annuity (if applicable)</a:t>
          </a:r>
        </a:p>
        <a:p>
          <a:pPr marL="228600" lvl="1" indent="-228600" algn="l" defTabSz="1022350">
            <a:lnSpc>
              <a:spcPct val="90000"/>
            </a:lnSpc>
            <a:spcBef>
              <a:spcPct val="0"/>
            </a:spcBef>
            <a:spcAft>
              <a:spcPct val="15000"/>
            </a:spcAft>
            <a:buChar char="•"/>
          </a:pPr>
          <a:r>
            <a:rPr lang="en-US" sz="2300" kern="1200" dirty="0"/>
            <a:t>Employees who test positive for COVID-19 resulting from </a:t>
          </a:r>
          <a:r>
            <a:rPr lang="en-US" sz="2300" u="sng" kern="1200" dirty="0"/>
            <a:t>workplace contact</a:t>
          </a:r>
          <a:r>
            <a:rPr lang="en-US" sz="2300" kern="1200" dirty="0"/>
            <a:t> are handled as workers’ compensation claims </a:t>
          </a:r>
        </a:p>
        <a:p>
          <a:pPr marL="228600" lvl="1" indent="-228600" algn="l" defTabSz="1022350">
            <a:lnSpc>
              <a:spcPct val="90000"/>
            </a:lnSpc>
            <a:spcBef>
              <a:spcPct val="0"/>
            </a:spcBef>
            <a:spcAft>
              <a:spcPct val="15000"/>
            </a:spcAft>
            <a:buChar char="•"/>
          </a:pPr>
          <a:r>
            <a:rPr lang="en-US" sz="2300" kern="1200" dirty="0"/>
            <a:t>Employees who contract the virus in their personal lives or who come into close contact with a positive COVID-19 case in their personal lives are not entitled to exclusion pay</a:t>
          </a:r>
        </a:p>
      </dsp:txBody>
      <dsp:txXfrm>
        <a:off x="0" y="880987"/>
        <a:ext cx="11631611" cy="3472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AB4B-4CC2-4B9E-B35A-D89AFC75562A}">
      <dsp:nvSpPr>
        <dsp:cNvPr id="0" name=""/>
        <dsp:cNvSpPr/>
      </dsp:nvSpPr>
      <dsp:spPr>
        <a:xfrm>
          <a:off x="0" y="303727"/>
          <a:ext cx="7213494"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a:t>AB 1867</a:t>
          </a:r>
          <a:endParaRPr lang="en-US" sz="2700" kern="1200"/>
        </a:p>
      </dsp:txBody>
      <dsp:txXfrm>
        <a:off x="0" y="303727"/>
        <a:ext cx="7213494" cy="777600"/>
      </dsp:txXfrm>
    </dsp:sp>
    <dsp:sp modelId="{C5FF4457-3990-47D1-B8B5-F0142DFA1203}">
      <dsp:nvSpPr>
        <dsp:cNvPr id="0" name=""/>
        <dsp:cNvSpPr/>
      </dsp:nvSpPr>
      <dsp:spPr>
        <a:xfrm>
          <a:off x="0" y="1081327"/>
          <a:ext cx="7213494" cy="318694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Very similar to the FFCRA but applied to employers with 500 or more employees</a:t>
          </a:r>
        </a:p>
        <a:p>
          <a:pPr marL="228600" lvl="1" indent="-228600" algn="l" defTabSz="1200150">
            <a:lnSpc>
              <a:spcPct val="90000"/>
            </a:lnSpc>
            <a:spcBef>
              <a:spcPct val="0"/>
            </a:spcBef>
            <a:spcAft>
              <a:spcPct val="15000"/>
            </a:spcAft>
            <a:buChar char="•"/>
          </a:pPr>
          <a:r>
            <a:rPr lang="en-US" sz="2700" kern="1200" dirty="0"/>
            <a:t>Expired December 31, 2020</a:t>
          </a:r>
        </a:p>
        <a:p>
          <a:pPr marL="228600" lvl="1" indent="-228600" algn="l" defTabSz="1200150">
            <a:lnSpc>
              <a:spcPct val="90000"/>
            </a:lnSpc>
            <a:spcBef>
              <a:spcPct val="0"/>
            </a:spcBef>
            <a:spcAft>
              <a:spcPct val="15000"/>
            </a:spcAft>
            <a:buChar char="•"/>
          </a:pPr>
          <a:r>
            <a:rPr lang="en-US" sz="2700" kern="1200"/>
            <a:t>Unlike the FFCRA, no tax credits were available.</a:t>
          </a:r>
          <a:endParaRPr lang="en-US" sz="2700" kern="1200" dirty="0"/>
        </a:p>
        <a:p>
          <a:pPr marL="228600" lvl="1" indent="-228600" algn="l" defTabSz="1200150">
            <a:lnSpc>
              <a:spcPct val="90000"/>
            </a:lnSpc>
            <a:spcBef>
              <a:spcPct val="0"/>
            </a:spcBef>
            <a:spcAft>
              <a:spcPct val="15000"/>
            </a:spcAft>
            <a:buChar char="•"/>
          </a:pPr>
          <a:r>
            <a:rPr lang="en-US" sz="2700" kern="1200" dirty="0"/>
            <a:t>No fringe benefits were required, but some Unions required Health &amp; Welfare contributions to mirror the FFCRA. </a:t>
          </a:r>
        </a:p>
      </dsp:txBody>
      <dsp:txXfrm>
        <a:off x="0" y="1081327"/>
        <a:ext cx="7213494" cy="3186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44104-E087-42B8-9DBD-F1E1BC839A4F}">
      <dsp:nvSpPr>
        <dsp:cNvPr id="0" name=""/>
        <dsp:cNvSpPr/>
      </dsp:nvSpPr>
      <dsp:spPr>
        <a:xfrm>
          <a:off x="0" y="0"/>
          <a:ext cx="1451111" cy="29017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t>Provides most California employees with Supplemental Paid Sick Leave (SPSL for COVID-related reasons</a:t>
          </a:r>
        </a:p>
      </dsp:txBody>
      <dsp:txXfrm>
        <a:off x="42502" y="42502"/>
        <a:ext cx="1366107" cy="2816733"/>
      </dsp:txXfrm>
    </dsp:sp>
    <dsp:sp modelId="{1A1988A0-F6EE-4ECF-AA3F-FBA90F024788}">
      <dsp:nvSpPr>
        <dsp:cNvPr id="0" name=""/>
        <dsp:cNvSpPr/>
      </dsp:nvSpPr>
      <dsp:spPr>
        <a:xfrm>
          <a:off x="1694895" y="0"/>
          <a:ext cx="1451111" cy="290173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t>Effective March 29, 2021 but retroactive to January 1, 2021</a:t>
          </a:r>
          <a:endParaRPr lang="en-US" sz="1600" kern="1200" dirty="0"/>
        </a:p>
      </dsp:txBody>
      <dsp:txXfrm>
        <a:off x="1737397" y="42502"/>
        <a:ext cx="1366107" cy="2816733"/>
      </dsp:txXfrm>
    </dsp:sp>
    <dsp:sp modelId="{687FCEF0-9FB4-4360-BB26-35E6C31B2EA2}">
      <dsp:nvSpPr>
        <dsp:cNvPr id="0" name=""/>
        <dsp:cNvSpPr/>
      </dsp:nvSpPr>
      <dsp:spPr>
        <a:xfrm>
          <a:off x="3395351" y="0"/>
          <a:ext cx="1451111" cy="29017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t>In effect until September 30, 2021 but could be extended</a:t>
          </a:r>
          <a:endParaRPr lang="en-US" sz="1600" kern="1200" dirty="0"/>
        </a:p>
      </dsp:txBody>
      <dsp:txXfrm>
        <a:off x="3437853" y="42502"/>
        <a:ext cx="1366107" cy="2816733"/>
      </dsp:txXfrm>
    </dsp:sp>
    <dsp:sp modelId="{92F7F785-79BE-4277-803C-C5AEA736D1C8}">
      <dsp:nvSpPr>
        <dsp:cNvPr id="0" name=""/>
        <dsp:cNvSpPr/>
      </dsp:nvSpPr>
      <dsp:spPr>
        <a:xfrm>
          <a:off x="5090250" y="0"/>
          <a:ext cx="1451111" cy="290173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t>Applies to all California employers with 26 or more employees </a:t>
          </a:r>
          <a:endParaRPr lang="en-US" sz="1600" kern="1200" dirty="0"/>
        </a:p>
      </dsp:txBody>
      <dsp:txXfrm>
        <a:off x="5132752" y="42502"/>
        <a:ext cx="1366107" cy="2816733"/>
      </dsp:txXfrm>
    </dsp:sp>
    <dsp:sp modelId="{F791A617-C742-449C-B3A5-C51EA62C71F8}">
      <dsp:nvSpPr>
        <dsp:cNvPr id="0" name=""/>
        <dsp:cNvSpPr/>
      </dsp:nvSpPr>
      <dsp:spPr>
        <a:xfrm>
          <a:off x="6785148" y="0"/>
          <a:ext cx="1451111" cy="29017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t>Full-time employees are eligible to take up to 80 hours of SPSL </a:t>
          </a:r>
          <a:endParaRPr lang="en-US" sz="1600" kern="1200" dirty="0"/>
        </a:p>
      </dsp:txBody>
      <dsp:txXfrm>
        <a:off x="6827650" y="42502"/>
        <a:ext cx="1366107" cy="2816733"/>
      </dsp:txXfrm>
    </dsp:sp>
    <dsp:sp modelId="{6B1DBA69-C51A-49C4-8E37-D8FDA8B55FD1}">
      <dsp:nvSpPr>
        <dsp:cNvPr id="0" name=""/>
        <dsp:cNvSpPr/>
      </dsp:nvSpPr>
      <dsp:spPr>
        <a:xfrm>
          <a:off x="8480047" y="0"/>
          <a:ext cx="1451111" cy="290173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t>Part-time employees and employees with variable work schedules receive proportionately less SPSL</a:t>
          </a:r>
          <a:endParaRPr lang="en-US" sz="1600" kern="1200" dirty="0"/>
        </a:p>
      </dsp:txBody>
      <dsp:txXfrm>
        <a:off x="8522549" y="42502"/>
        <a:ext cx="1366107" cy="2816733"/>
      </dsp:txXfrm>
    </dsp:sp>
    <dsp:sp modelId="{EA30E8B4-11BE-4AD1-824C-83C07149C5CF}">
      <dsp:nvSpPr>
        <dsp:cNvPr id="0" name=""/>
        <dsp:cNvSpPr/>
      </dsp:nvSpPr>
      <dsp:spPr>
        <a:xfrm>
          <a:off x="10174945" y="0"/>
          <a:ext cx="1451111" cy="29017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t>No CBA waiver is permitted</a:t>
          </a:r>
          <a:endParaRPr lang="en-US" sz="1600" kern="1200" dirty="0"/>
        </a:p>
      </dsp:txBody>
      <dsp:txXfrm>
        <a:off x="10217447" y="42502"/>
        <a:ext cx="1366107" cy="2816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19E60-60B0-466B-BF5D-266DDA9C093E}">
      <dsp:nvSpPr>
        <dsp:cNvPr id="0" name=""/>
        <dsp:cNvSpPr/>
      </dsp:nvSpPr>
      <dsp:spPr>
        <a:xfrm>
          <a:off x="5554" y="0"/>
          <a:ext cx="1451111" cy="34706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t>Employee is subject to a quarantine or isolation period related to COVID-19 under any federal, state or local order or guideline </a:t>
          </a:r>
        </a:p>
      </dsp:txBody>
      <dsp:txXfrm>
        <a:off x="48056" y="42502"/>
        <a:ext cx="1366107" cy="3385693"/>
      </dsp:txXfrm>
    </dsp:sp>
    <dsp:sp modelId="{DB7548A2-A560-4895-A69B-784DF7E9980A}">
      <dsp:nvSpPr>
        <dsp:cNvPr id="0" name=""/>
        <dsp:cNvSpPr/>
      </dsp:nvSpPr>
      <dsp:spPr>
        <a:xfrm>
          <a:off x="1700453" y="0"/>
          <a:ext cx="1451111" cy="347069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a:t>Employee is advised by a health care provider to self-quarantine due to concerns related to COVID-19</a:t>
          </a:r>
          <a:endParaRPr lang="en-US" sz="1700" kern="1200" dirty="0"/>
        </a:p>
      </dsp:txBody>
      <dsp:txXfrm>
        <a:off x="1742955" y="42502"/>
        <a:ext cx="1366107" cy="3385693"/>
      </dsp:txXfrm>
    </dsp:sp>
    <dsp:sp modelId="{1044CD4A-67F1-46AE-B602-37965B027BFC}">
      <dsp:nvSpPr>
        <dsp:cNvPr id="0" name=""/>
        <dsp:cNvSpPr/>
      </dsp:nvSpPr>
      <dsp:spPr>
        <a:xfrm>
          <a:off x="3395351" y="0"/>
          <a:ext cx="1451111" cy="347069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a:t>Employee is attending an appointment to receive a COVID-19 vaccine</a:t>
          </a:r>
          <a:endParaRPr lang="en-US" sz="1700" kern="1200" dirty="0"/>
        </a:p>
      </dsp:txBody>
      <dsp:txXfrm>
        <a:off x="3437853" y="42502"/>
        <a:ext cx="1366107" cy="3385693"/>
      </dsp:txXfrm>
    </dsp:sp>
    <dsp:sp modelId="{FAD37F2D-7680-4A09-8484-652D7E4BB97B}">
      <dsp:nvSpPr>
        <dsp:cNvPr id="0" name=""/>
        <dsp:cNvSpPr/>
      </dsp:nvSpPr>
      <dsp:spPr>
        <a:xfrm>
          <a:off x="5090250" y="0"/>
          <a:ext cx="1451111" cy="347069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a:t>Employee is experiencing symptoms related to a COVID-19 vaccine that prevent the employee from being able to work or telework</a:t>
          </a:r>
          <a:endParaRPr lang="en-US" sz="1700" kern="1200" dirty="0"/>
        </a:p>
      </dsp:txBody>
      <dsp:txXfrm>
        <a:off x="5132752" y="42502"/>
        <a:ext cx="1366107" cy="3385693"/>
      </dsp:txXfrm>
    </dsp:sp>
    <dsp:sp modelId="{498A0549-8F39-4A2B-9885-77489E05F231}">
      <dsp:nvSpPr>
        <dsp:cNvPr id="0" name=""/>
        <dsp:cNvSpPr/>
      </dsp:nvSpPr>
      <dsp:spPr>
        <a:xfrm>
          <a:off x="6785148" y="0"/>
          <a:ext cx="1451111" cy="34706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a:t>Employee is experiencing COVID-19 symptoms and is seeking a medical diagnosis</a:t>
          </a:r>
          <a:endParaRPr lang="en-US" sz="1700" kern="1200" dirty="0"/>
        </a:p>
      </dsp:txBody>
      <dsp:txXfrm>
        <a:off x="6827650" y="42502"/>
        <a:ext cx="1366107" cy="3385693"/>
      </dsp:txXfrm>
    </dsp:sp>
    <dsp:sp modelId="{B7007AC7-43CE-4876-A8A7-71AE97407E96}">
      <dsp:nvSpPr>
        <dsp:cNvPr id="0" name=""/>
        <dsp:cNvSpPr/>
      </dsp:nvSpPr>
      <dsp:spPr>
        <a:xfrm>
          <a:off x="8480047" y="0"/>
          <a:ext cx="1451111" cy="347069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a:t>Employee is caring for a family member who is subject to a quarantine or isolation order or who has been advised to self-quarantine</a:t>
          </a:r>
          <a:endParaRPr lang="en-US" sz="1700" kern="1200" dirty="0"/>
        </a:p>
      </dsp:txBody>
      <dsp:txXfrm>
        <a:off x="8522549" y="42502"/>
        <a:ext cx="1366107" cy="3385693"/>
      </dsp:txXfrm>
    </dsp:sp>
    <dsp:sp modelId="{201E2FE5-64A9-4086-AAE5-6F62AD88F151}">
      <dsp:nvSpPr>
        <dsp:cNvPr id="0" name=""/>
        <dsp:cNvSpPr/>
      </dsp:nvSpPr>
      <dsp:spPr>
        <a:xfrm>
          <a:off x="10174945" y="0"/>
          <a:ext cx="1451111" cy="347069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a:t>Employee is caring for a child whose school or place of care if closed due to COVID-19 on the premises</a:t>
          </a:r>
          <a:endParaRPr lang="en-US" sz="1700" kern="1200" dirty="0"/>
        </a:p>
      </dsp:txBody>
      <dsp:txXfrm>
        <a:off x="10217447" y="42502"/>
        <a:ext cx="1366107" cy="3385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330B8-3231-4561-95D2-CDE8F290841C}">
      <dsp:nvSpPr>
        <dsp:cNvPr id="0" name=""/>
        <dsp:cNvSpPr/>
      </dsp:nvSpPr>
      <dsp:spPr>
        <a:xfrm>
          <a:off x="1158" y="0"/>
          <a:ext cx="2050298" cy="4572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Retroactive pay is required if an employee makes “an oral or written request” for true-up pay </a:t>
          </a:r>
        </a:p>
      </dsp:txBody>
      <dsp:txXfrm>
        <a:off x="61209" y="60051"/>
        <a:ext cx="1930196" cy="4451898"/>
      </dsp:txXfrm>
    </dsp:sp>
    <dsp:sp modelId="{BCBE5B03-6857-477B-AACB-8E3CBEBB838F}">
      <dsp:nvSpPr>
        <dsp:cNvPr id="0" name=""/>
        <dsp:cNvSpPr/>
      </dsp:nvSpPr>
      <dsp:spPr>
        <a:xfrm>
          <a:off x="2395907" y="0"/>
          <a:ext cx="2050298" cy="457200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Employees can use SPSL immediately following an oral or written request to use leave</a:t>
          </a:r>
          <a:endParaRPr lang="en-US" sz="2200" kern="1200" dirty="0"/>
        </a:p>
      </dsp:txBody>
      <dsp:txXfrm>
        <a:off x="2455958" y="60051"/>
        <a:ext cx="1930196" cy="4451898"/>
      </dsp:txXfrm>
    </dsp:sp>
    <dsp:sp modelId="{BA8C7718-6AEE-446B-98AA-14A5582215BF}">
      <dsp:nvSpPr>
        <dsp:cNvPr id="0" name=""/>
        <dsp:cNvSpPr/>
      </dsp:nvSpPr>
      <dsp:spPr>
        <a:xfrm>
          <a:off x="4790656" y="0"/>
          <a:ext cx="2050298" cy="457200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No written verification or documentation can be required unless the employer has reason to believe that the employee is abusing their leave entitlement</a:t>
          </a:r>
          <a:endParaRPr lang="en-US" sz="2200" kern="1200" dirty="0"/>
        </a:p>
      </dsp:txBody>
      <dsp:txXfrm>
        <a:off x="4850707" y="60051"/>
        <a:ext cx="1930196" cy="4451898"/>
      </dsp:txXfrm>
    </dsp:sp>
    <dsp:sp modelId="{F9BF0B77-E612-44FE-BC69-384F465A21FD}">
      <dsp:nvSpPr>
        <dsp:cNvPr id="0" name=""/>
        <dsp:cNvSpPr/>
      </dsp:nvSpPr>
      <dsp:spPr>
        <a:xfrm>
          <a:off x="7185405" y="0"/>
          <a:ext cx="2050298" cy="45720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Available SPSL must be shown separately on employee paystubs starting the first full pay period after March 29 </a:t>
          </a:r>
          <a:endParaRPr lang="en-US" sz="2200" kern="1200" dirty="0"/>
        </a:p>
      </dsp:txBody>
      <dsp:txXfrm>
        <a:off x="7245456" y="60051"/>
        <a:ext cx="1930196" cy="4451898"/>
      </dsp:txXfrm>
    </dsp:sp>
    <dsp:sp modelId="{59ECDB04-CB37-48A1-9691-431A8163E87E}">
      <dsp:nvSpPr>
        <dsp:cNvPr id="0" name=""/>
        <dsp:cNvSpPr/>
      </dsp:nvSpPr>
      <dsp:spPr>
        <a:xfrm>
          <a:off x="9580154" y="0"/>
          <a:ext cx="2050298" cy="4572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Notice Posting Requirement (check for model poster)</a:t>
          </a:r>
          <a:endParaRPr lang="en-US" sz="2200" kern="1200" dirty="0"/>
        </a:p>
      </dsp:txBody>
      <dsp:txXfrm>
        <a:off x="9640205" y="60051"/>
        <a:ext cx="1930196" cy="4451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397C6-2A1B-4F2F-929F-41A5279F765C}">
      <dsp:nvSpPr>
        <dsp:cNvPr id="0" name=""/>
        <dsp:cNvSpPr/>
      </dsp:nvSpPr>
      <dsp:spPr>
        <a:xfrm>
          <a:off x="3634" y="99810"/>
          <a:ext cx="3544006"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1. New Reasons for FFCRA Leave </a:t>
          </a:r>
        </a:p>
      </dsp:txBody>
      <dsp:txXfrm>
        <a:off x="3634" y="99810"/>
        <a:ext cx="3544006" cy="518400"/>
      </dsp:txXfrm>
    </dsp:sp>
    <dsp:sp modelId="{09ADF53F-8A53-4271-9878-AFFB4C18E7DA}">
      <dsp:nvSpPr>
        <dsp:cNvPr id="0" name=""/>
        <dsp:cNvSpPr/>
      </dsp:nvSpPr>
      <dsp:spPr>
        <a:xfrm>
          <a:off x="3634" y="618210"/>
          <a:ext cx="3544006" cy="38539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Employee is seeking or awaiting results of a diagnostic test for, or a medical diagnosis of, COVID-19 and was either exposed to COVID-19 or the employer requested such test or diagnosis</a:t>
          </a:r>
          <a:endParaRPr lang="en-US" sz="1800" kern="1200" dirty="0"/>
        </a:p>
        <a:p>
          <a:pPr marL="171450" lvl="1" indent="-171450" algn="l" defTabSz="800100">
            <a:lnSpc>
              <a:spcPct val="90000"/>
            </a:lnSpc>
            <a:spcBef>
              <a:spcPct val="0"/>
            </a:spcBef>
            <a:spcAft>
              <a:spcPct val="15000"/>
            </a:spcAft>
            <a:buChar char="•"/>
          </a:pPr>
          <a:r>
            <a:rPr lang="en-US" sz="1800" kern="1200"/>
            <a:t>Employee is obtaining COVID-19 immunization or is recovering from any injury, disability, illness or condition related to such immunization</a:t>
          </a:r>
          <a:endParaRPr lang="en-US" sz="1800" kern="1200" dirty="0"/>
        </a:p>
        <a:p>
          <a:pPr marL="171450" lvl="1" indent="-171450" algn="l" defTabSz="800100">
            <a:lnSpc>
              <a:spcPct val="90000"/>
            </a:lnSpc>
            <a:spcBef>
              <a:spcPct val="0"/>
            </a:spcBef>
            <a:spcAft>
              <a:spcPct val="15000"/>
            </a:spcAft>
            <a:buChar char="•"/>
          </a:pPr>
          <a:r>
            <a:rPr lang="en-US" sz="1800" kern="1200"/>
            <a:t>Employees can take EFMLEA for all six (6) reasons for leave set forth in the original FFCRA</a:t>
          </a:r>
          <a:endParaRPr lang="en-US" sz="1800" kern="1200" dirty="0"/>
        </a:p>
      </dsp:txBody>
      <dsp:txXfrm>
        <a:off x="3634" y="618210"/>
        <a:ext cx="3544006" cy="3853979"/>
      </dsp:txXfrm>
    </dsp:sp>
    <dsp:sp modelId="{A68D7F2A-6F7F-4DE6-9829-FA152B41A78C}">
      <dsp:nvSpPr>
        <dsp:cNvPr id="0" name=""/>
        <dsp:cNvSpPr/>
      </dsp:nvSpPr>
      <dsp:spPr>
        <a:xfrm>
          <a:off x="4043802" y="99810"/>
          <a:ext cx="3544006"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2. Non-Discrimination Obligation</a:t>
          </a:r>
        </a:p>
      </dsp:txBody>
      <dsp:txXfrm>
        <a:off x="4043802" y="99810"/>
        <a:ext cx="3544006" cy="518400"/>
      </dsp:txXfrm>
    </dsp:sp>
    <dsp:sp modelId="{EE42FA5E-A416-4BBD-B9BD-C9BEE367B44C}">
      <dsp:nvSpPr>
        <dsp:cNvPr id="0" name=""/>
        <dsp:cNvSpPr/>
      </dsp:nvSpPr>
      <dsp:spPr>
        <a:xfrm>
          <a:off x="4043802" y="618210"/>
          <a:ext cx="3544006" cy="38539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Employers cannot pick and choose between employees who will be allowed to take FFCRA leave, even though FFCRA compliance is voluntary </a:t>
          </a:r>
          <a:endParaRPr lang="en-US" sz="1800" kern="1200" dirty="0"/>
        </a:p>
        <a:p>
          <a:pPr marL="171450" lvl="1" indent="-171450" algn="l" defTabSz="800100">
            <a:lnSpc>
              <a:spcPct val="90000"/>
            </a:lnSpc>
            <a:spcBef>
              <a:spcPct val="0"/>
            </a:spcBef>
            <a:spcAft>
              <a:spcPct val="15000"/>
            </a:spcAft>
            <a:buChar char="•"/>
          </a:pPr>
          <a:r>
            <a:rPr lang="en-US" sz="1800" kern="1200" dirty="0"/>
            <a:t>However, employers can partially comply with the FFCRA (e.g., comply with FFCRA April through June but not August through September; or allow employees to use but not allow employees to use EFMLEA)</a:t>
          </a:r>
        </a:p>
      </dsp:txBody>
      <dsp:txXfrm>
        <a:off x="4043802" y="618210"/>
        <a:ext cx="3544006" cy="3853979"/>
      </dsp:txXfrm>
    </dsp:sp>
    <dsp:sp modelId="{8AE24F1C-2BC2-4A4F-B435-059FDBA84F77}">
      <dsp:nvSpPr>
        <dsp:cNvPr id="0" name=""/>
        <dsp:cNvSpPr/>
      </dsp:nvSpPr>
      <dsp:spPr>
        <a:xfrm>
          <a:off x="8083970" y="99810"/>
          <a:ext cx="3544006" cy="518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b="1" kern="1200" dirty="0"/>
            <a:t>3. Tax Credits and Fringe Benefits</a:t>
          </a:r>
        </a:p>
      </dsp:txBody>
      <dsp:txXfrm>
        <a:off x="8083970" y="99810"/>
        <a:ext cx="3544006" cy="518400"/>
      </dsp:txXfrm>
    </dsp:sp>
    <dsp:sp modelId="{FCEE4FEA-B5C8-4DB2-AADB-D23903ADEFD8}">
      <dsp:nvSpPr>
        <dsp:cNvPr id="0" name=""/>
        <dsp:cNvSpPr/>
      </dsp:nvSpPr>
      <dsp:spPr>
        <a:xfrm>
          <a:off x="8083970" y="618210"/>
          <a:ext cx="3544006" cy="385397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Tax credits can be used to pay Defined Benefit Pension contributions and Apprenticeship/Training contributions </a:t>
          </a:r>
        </a:p>
        <a:p>
          <a:pPr marL="171450" lvl="1" indent="-171450" algn="l" defTabSz="800100">
            <a:lnSpc>
              <a:spcPct val="90000"/>
            </a:lnSpc>
            <a:spcBef>
              <a:spcPct val="0"/>
            </a:spcBef>
            <a:spcAft>
              <a:spcPct val="15000"/>
            </a:spcAft>
            <a:buChar char="•"/>
          </a:pPr>
          <a:r>
            <a:rPr lang="en-US" sz="1800" kern="1200"/>
            <a:t>Pension and Training contributions are not required, they are optional </a:t>
          </a:r>
          <a:endParaRPr lang="en-US" sz="1800" kern="1200" dirty="0"/>
        </a:p>
        <a:p>
          <a:pPr marL="171450" lvl="1" indent="-171450" algn="l" defTabSz="800100">
            <a:lnSpc>
              <a:spcPct val="90000"/>
            </a:lnSpc>
            <a:spcBef>
              <a:spcPct val="0"/>
            </a:spcBef>
            <a:spcAft>
              <a:spcPct val="15000"/>
            </a:spcAft>
            <a:buChar char="•"/>
          </a:pPr>
          <a:r>
            <a:rPr lang="en-US" sz="1800" kern="1200"/>
            <a:t>Health &amp; Welfare contributions should still be paid</a:t>
          </a:r>
          <a:endParaRPr lang="en-US" sz="1800" kern="1200" dirty="0"/>
        </a:p>
      </dsp:txBody>
      <dsp:txXfrm>
        <a:off x="8083970" y="618210"/>
        <a:ext cx="3544006" cy="38539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6B3EC-AF1F-2F42-B624-473496D22F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65C62-0FAB-F341-916C-E63EF1587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140A1-98F2-014D-A607-D496AB6B6183}" type="datetimeFigureOut">
              <a:rPr lang="en-US" smtClean="0"/>
              <a:t>3/29/2021</a:t>
            </a:fld>
            <a:endParaRPr lang="en-US"/>
          </a:p>
        </p:txBody>
      </p:sp>
      <p:sp>
        <p:nvSpPr>
          <p:cNvPr id="4" name="Footer Placeholder 3">
            <a:extLst>
              <a:ext uri="{FF2B5EF4-FFF2-40B4-BE49-F238E27FC236}">
                <a16:creationId xmlns:a16="http://schemas.microsoft.com/office/drawing/2014/main" id="{C63CF32E-1FB1-914C-AB3A-64916CE0B7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16FC4-7169-7D44-B8D9-7EF530B749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86844-1D55-604B-95BD-614120F82607}" type="slidenum">
              <a:rPr lang="en-US" smtClean="0"/>
              <a:t>‹#›</a:t>
            </a:fld>
            <a:endParaRPr lang="en-US"/>
          </a:p>
        </p:txBody>
      </p:sp>
    </p:spTree>
    <p:extLst>
      <p:ext uri="{BB962C8B-B14F-4D97-AF65-F5344CB8AC3E}">
        <p14:creationId xmlns:p14="http://schemas.microsoft.com/office/powerpoint/2010/main" val="186724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5CEFB-6EF2-6D47-BF56-B4AADBDE9456}"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B867A-D087-4E46-9ACD-6EF17C130AEC}" type="slidenum">
              <a:rPr lang="en-US" smtClean="0"/>
              <a:t>‹#›</a:t>
            </a:fld>
            <a:endParaRPr lang="en-US"/>
          </a:p>
        </p:txBody>
      </p:sp>
    </p:spTree>
    <p:extLst>
      <p:ext uri="{BB962C8B-B14F-4D97-AF65-F5344CB8AC3E}">
        <p14:creationId xmlns:p14="http://schemas.microsoft.com/office/powerpoint/2010/main" val="147979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7.xml"/><Relationship Id="rId5" Type="http://schemas.openxmlformats.org/officeDocument/2006/relationships/image" Target="../media/image33.png"/><Relationship Id="rId4" Type="http://schemas.openxmlformats.org/officeDocument/2006/relationships/image" Target="../media/image3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Master" Target="../slideMasters/slideMaster7.xml"/><Relationship Id="rId5" Type="http://schemas.openxmlformats.org/officeDocument/2006/relationships/image" Target="../media/image33.png"/><Relationship Id="rId4" Type="http://schemas.openxmlformats.org/officeDocument/2006/relationships/image" Target="../media/image3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Master" Target="../slideMasters/slideMaster7.xml"/><Relationship Id="rId5" Type="http://schemas.openxmlformats.org/officeDocument/2006/relationships/image" Target="../media/image33.png"/><Relationship Id="rId4"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Master" Target="../slideMasters/slideMaster7.xml"/><Relationship Id="rId5" Type="http://schemas.openxmlformats.org/officeDocument/2006/relationships/image" Target="../media/image33.png"/><Relationship Id="rId4" Type="http://schemas.openxmlformats.org/officeDocument/2006/relationships/image" Target="../media/image3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Master" Target="../slideMasters/slideMaster7.xml"/><Relationship Id="rId5" Type="http://schemas.openxmlformats.org/officeDocument/2006/relationships/image" Target="../media/image33.png"/><Relationship Id="rId4"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Master" Target="../slideMasters/slideMaster7.xml"/><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9.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393D348-AFD1-4444-A602-208E87C0AE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pic>
        <p:nvPicPr>
          <p:cNvPr id="4" name="Picture 3">
            <a:extLst>
              <a:ext uri="{FF2B5EF4-FFF2-40B4-BE49-F238E27FC236}">
                <a16:creationId xmlns:a16="http://schemas.microsoft.com/office/drawing/2014/main" id="{CD2A2C90-6979-724C-85A6-2A1BA58C354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738712" y="3428204"/>
            <a:ext cx="3505573" cy="3447876"/>
          </a:xfrm>
          <a:prstGeom prst="rect">
            <a:avLst/>
          </a:prstGeom>
        </p:spPr>
      </p:pic>
      <p:sp>
        <p:nvSpPr>
          <p:cNvPr id="26" name="Rectangle 25">
            <a:extLst>
              <a:ext uri="{FF2B5EF4-FFF2-40B4-BE49-F238E27FC236}">
                <a16:creationId xmlns:a16="http://schemas.microsoft.com/office/drawing/2014/main" id="{11EBBC70-81E0-A841-A9EC-C2EB1268BA3C}"/>
              </a:ext>
            </a:extLst>
          </p:cNvPr>
          <p:cNvSpPr/>
          <p:nvPr userDrawn="1"/>
        </p:nvSpPr>
        <p:spPr>
          <a:xfrm rot="10800000">
            <a:off x="0" y="3428204"/>
            <a:ext cx="1738712" cy="1720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050A405-6340-7946-B2C4-97F25CD4F9E1}"/>
              </a:ext>
            </a:extLst>
          </p:cNvPr>
          <p:cNvSpPr/>
          <p:nvPr userDrawn="1"/>
        </p:nvSpPr>
        <p:spPr>
          <a:xfrm rot="10800000">
            <a:off x="0" y="5143579"/>
            <a:ext cx="1738712" cy="1732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BF8DC57-DA34-9E4B-9F2C-B945CDE1D2C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3485183" y="1699552"/>
            <a:ext cx="1759102" cy="1728652"/>
          </a:xfrm>
          <a:prstGeom prst="rect">
            <a:avLst/>
          </a:prstGeom>
        </p:spPr>
      </p:pic>
      <p:pic>
        <p:nvPicPr>
          <p:cNvPr id="10" name="Picture 9">
            <a:extLst>
              <a:ext uri="{FF2B5EF4-FFF2-40B4-BE49-F238E27FC236}">
                <a16:creationId xmlns:a16="http://schemas.microsoft.com/office/drawing/2014/main" id="{09720352-FC6B-A94E-ADA6-216E5A38DEE0}"/>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3047" y="-8611"/>
            <a:ext cx="3505573" cy="3449443"/>
          </a:xfrm>
          <a:prstGeom prst="rect">
            <a:avLst/>
          </a:prstGeom>
        </p:spPr>
      </p:pic>
      <p:sp>
        <p:nvSpPr>
          <p:cNvPr id="34" name="Rectangle 33">
            <a:extLst>
              <a:ext uri="{FF2B5EF4-FFF2-40B4-BE49-F238E27FC236}">
                <a16:creationId xmlns:a16="http://schemas.microsoft.com/office/drawing/2014/main" id="{D995F8FF-799E-FC4B-84DB-FA3F5D0BD391}"/>
              </a:ext>
            </a:extLst>
          </p:cNvPr>
          <p:cNvSpPr/>
          <p:nvPr userDrawn="1"/>
        </p:nvSpPr>
        <p:spPr>
          <a:xfrm rot="10800000">
            <a:off x="3502525" y="-8611"/>
            <a:ext cx="1741758" cy="1708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3">
            <a:extLst>
              <a:ext uri="{FF2B5EF4-FFF2-40B4-BE49-F238E27FC236}">
                <a16:creationId xmlns:a16="http://schemas.microsoft.com/office/drawing/2014/main" id="{7BB24DAF-0C54-D44C-8132-D9C05861427C}"/>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41" name="Content Placeholder 3">
            <a:extLst>
              <a:ext uri="{FF2B5EF4-FFF2-40B4-BE49-F238E27FC236}">
                <a16:creationId xmlns:a16="http://schemas.microsoft.com/office/drawing/2014/main" id="{A91BF075-0B49-144C-969A-3D6BD6842D77}"/>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pic>
        <p:nvPicPr>
          <p:cNvPr id="8" name="Picture 7">
            <a:extLst>
              <a:ext uri="{FF2B5EF4-FFF2-40B4-BE49-F238E27FC236}">
                <a16:creationId xmlns:a16="http://schemas.microsoft.com/office/drawing/2014/main" id="{582357CC-45AC-9E48-B042-25BC372D515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94177" y="182483"/>
            <a:ext cx="1451650" cy="1677881"/>
          </a:xfrm>
          <a:prstGeom prst="rect">
            <a:avLst/>
          </a:prstGeom>
        </p:spPr>
      </p:pic>
      <p:sp>
        <p:nvSpPr>
          <p:cNvPr id="14" name="Rectangle 13"/>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6D6B985-B464-EF48-A4EA-69CC1FB8A74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5313915"/>
            <a:ext cx="1536025" cy="1391827"/>
          </a:xfrm>
          <a:prstGeom prst="rect">
            <a:avLst/>
          </a:prstGeom>
        </p:spPr>
      </p:pic>
    </p:spTree>
    <p:extLst>
      <p:ext uri="{BB962C8B-B14F-4D97-AF65-F5344CB8AC3E}">
        <p14:creationId xmlns:p14="http://schemas.microsoft.com/office/powerpoint/2010/main" val="268041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64">
          <p15:clr>
            <a:srgbClr val="FBAE40"/>
          </p15:clr>
        </p15:guide>
        <p15:guide id="2" pos="36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resenters - Gree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5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6" name="Rectangle 15">
            <a:extLst>
              <a:ext uri="{FF2B5EF4-FFF2-40B4-BE49-F238E27FC236}">
                <a16:creationId xmlns:a16="http://schemas.microsoft.com/office/drawing/2014/main" id="{2180F783-1AC5-4A42-B7DE-5BE1D346361F}"/>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15B4BE-6E29-6643-8F55-F4CB1EE06AB0}"/>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11">
            <a:extLst>
              <a:ext uri="{FF2B5EF4-FFF2-40B4-BE49-F238E27FC236}">
                <a16:creationId xmlns:a16="http://schemas.microsoft.com/office/drawing/2014/main" id="{39E15DD0-B01B-D149-8516-E15C09C5ABDA}"/>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dirty="0"/>
          </a:p>
        </p:txBody>
      </p:sp>
      <p:sp>
        <p:nvSpPr>
          <p:cNvPr id="26" name="Text Placeholder 16">
            <a:extLst>
              <a:ext uri="{FF2B5EF4-FFF2-40B4-BE49-F238E27FC236}">
                <a16:creationId xmlns:a16="http://schemas.microsoft.com/office/drawing/2014/main" id="{A0C7D0AD-B42E-0C4C-A6C2-7745618573A9}"/>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7" name="Picture Placeholder 11">
            <a:extLst>
              <a:ext uri="{FF2B5EF4-FFF2-40B4-BE49-F238E27FC236}">
                <a16:creationId xmlns:a16="http://schemas.microsoft.com/office/drawing/2014/main" id="{16F9D255-4E8B-A844-BDAE-30671F18F16C}"/>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dirty="0"/>
          </a:p>
        </p:txBody>
      </p:sp>
      <p:sp>
        <p:nvSpPr>
          <p:cNvPr id="28" name="Text Placeholder 16">
            <a:extLst>
              <a:ext uri="{FF2B5EF4-FFF2-40B4-BE49-F238E27FC236}">
                <a16:creationId xmlns:a16="http://schemas.microsoft.com/office/drawing/2014/main" id="{B8E987C0-0094-BC46-8FE9-13A52A7B6C34}"/>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9" name="Text Placeholder 8">
            <a:extLst>
              <a:ext uri="{FF2B5EF4-FFF2-40B4-BE49-F238E27FC236}">
                <a16:creationId xmlns:a16="http://schemas.microsoft.com/office/drawing/2014/main" id="{21C7CAD7-27DF-C04F-B988-27E0D627D4F2}"/>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30" name="Text Placeholder 8">
            <a:extLst>
              <a:ext uri="{FF2B5EF4-FFF2-40B4-BE49-F238E27FC236}">
                <a16:creationId xmlns:a16="http://schemas.microsoft.com/office/drawing/2014/main" id="{EE728FCC-E627-1B46-BC28-FEF1BC6A5E9D}"/>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14" name="Rectangle 13"/>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D926EBFD-D748-7C41-A6DD-ECF8B8329D3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37852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2" name="Picture Placeholder 11">
            <a:extLst>
              <a:ext uri="{FF2B5EF4-FFF2-40B4-BE49-F238E27FC236}">
                <a16:creationId xmlns:a16="http://schemas.microsoft.com/office/drawing/2014/main" id="{CD29F631-1ED9-F949-B07C-28F465852FB4}"/>
              </a:ext>
            </a:extLst>
          </p:cNvPr>
          <p:cNvSpPr>
            <a:spLocks noGrp="1"/>
          </p:cNvSpPr>
          <p:nvPr>
            <p:ph type="pic" sz="quarter" idx="11"/>
          </p:nvPr>
        </p:nvSpPr>
        <p:spPr>
          <a:xfrm>
            <a:off x="2080537" y="1600200"/>
            <a:ext cx="2203704" cy="2203704"/>
          </a:xfrm>
          <a:prstGeom prst="rect">
            <a:avLst/>
          </a:prstGeom>
        </p:spPr>
        <p:txBody>
          <a:bodyPr/>
          <a:lstStyle>
            <a:lvl1pPr marL="0" indent="0">
              <a:buNone/>
              <a:defRPr sz="1600"/>
            </a:lvl1pPr>
          </a:lstStyle>
          <a:p>
            <a:endParaRPr lang="en-US" dirty="0"/>
          </a:p>
        </p:txBody>
      </p:sp>
      <p:sp>
        <p:nvSpPr>
          <p:cNvPr id="17" name="Text Placeholder 16">
            <a:extLst>
              <a:ext uri="{FF2B5EF4-FFF2-40B4-BE49-F238E27FC236}">
                <a16:creationId xmlns:a16="http://schemas.microsoft.com/office/drawing/2014/main" id="{06776D80-3060-0E41-A841-72E2BC72AF4F}"/>
              </a:ext>
            </a:extLst>
          </p:cNvPr>
          <p:cNvSpPr>
            <a:spLocks noGrp="1"/>
          </p:cNvSpPr>
          <p:nvPr>
            <p:ph type="body" sz="quarter" idx="14" hasCustomPrompt="1"/>
          </p:nvPr>
        </p:nvSpPr>
        <p:spPr>
          <a:xfrm>
            <a:off x="1929609"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0" name="Picture Placeholder 11">
            <a:extLst>
              <a:ext uri="{FF2B5EF4-FFF2-40B4-BE49-F238E27FC236}">
                <a16:creationId xmlns:a16="http://schemas.microsoft.com/office/drawing/2014/main" id="{FE5E640B-15F4-7A4E-A62A-6AF21710A0F0}"/>
              </a:ext>
            </a:extLst>
          </p:cNvPr>
          <p:cNvSpPr>
            <a:spLocks noGrp="1"/>
          </p:cNvSpPr>
          <p:nvPr>
            <p:ph type="pic" sz="quarter" idx="16"/>
          </p:nvPr>
        </p:nvSpPr>
        <p:spPr>
          <a:xfrm>
            <a:off x="4988496" y="1600200"/>
            <a:ext cx="2203704" cy="2203704"/>
          </a:xfrm>
          <a:prstGeom prst="rect">
            <a:avLst/>
          </a:prstGeom>
        </p:spPr>
        <p:txBody>
          <a:bodyPr/>
          <a:lstStyle>
            <a:lvl1pPr marL="0" indent="0">
              <a:buNone/>
              <a:defRPr sz="1600"/>
            </a:lvl1pPr>
          </a:lstStyle>
          <a:p>
            <a:endParaRPr lang="en-US" dirty="0"/>
          </a:p>
        </p:txBody>
      </p:sp>
      <p:sp>
        <p:nvSpPr>
          <p:cNvPr id="11" name="Text Placeholder 16">
            <a:extLst>
              <a:ext uri="{FF2B5EF4-FFF2-40B4-BE49-F238E27FC236}">
                <a16:creationId xmlns:a16="http://schemas.microsoft.com/office/drawing/2014/main" id="{9A5D5CE0-00F9-E542-A5BD-E0372AE59068}"/>
              </a:ext>
            </a:extLst>
          </p:cNvPr>
          <p:cNvSpPr>
            <a:spLocks noGrp="1"/>
          </p:cNvSpPr>
          <p:nvPr>
            <p:ph type="body" sz="quarter" idx="17" hasCustomPrompt="1"/>
          </p:nvPr>
        </p:nvSpPr>
        <p:spPr>
          <a:xfrm>
            <a:off x="4837568"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4" name="Picture Placeholder 11">
            <a:extLst>
              <a:ext uri="{FF2B5EF4-FFF2-40B4-BE49-F238E27FC236}">
                <a16:creationId xmlns:a16="http://schemas.microsoft.com/office/drawing/2014/main" id="{992BACE1-DEA3-E340-B935-CD231A14BC4A}"/>
              </a:ext>
            </a:extLst>
          </p:cNvPr>
          <p:cNvSpPr>
            <a:spLocks noGrp="1"/>
          </p:cNvSpPr>
          <p:nvPr>
            <p:ph type="pic" sz="quarter" idx="19"/>
          </p:nvPr>
        </p:nvSpPr>
        <p:spPr>
          <a:xfrm>
            <a:off x="7896455" y="1600200"/>
            <a:ext cx="2203704" cy="2203704"/>
          </a:xfrm>
          <a:prstGeom prst="rect">
            <a:avLst/>
          </a:prstGeom>
        </p:spPr>
        <p:txBody>
          <a:bodyPr/>
          <a:lstStyle>
            <a:lvl1pPr marL="0" indent="0">
              <a:buNone/>
              <a:defRPr sz="1600"/>
            </a:lvl1pPr>
          </a:lstStyle>
          <a:p>
            <a:endParaRPr lang="en-US" dirty="0"/>
          </a:p>
        </p:txBody>
      </p:sp>
      <p:sp>
        <p:nvSpPr>
          <p:cNvPr id="15" name="Text Placeholder 16">
            <a:extLst>
              <a:ext uri="{FF2B5EF4-FFF2-40B4-BE49-F238E27FC236}">
                <a16:creationId xmlns:a16="http://schemas.microsoft.com/office/drawing/2014/main" id="{487AB4FD-16F2-114F-AC5A-017259AD3568}"/>
              </a:ext>
            </a:extLst>
          </p:cNvPr>
          <p:cNvSpPr>
            <a:spLocks noGrp="1"/>
          </p:cNvSpPr>
          <p:nvPr>
            <p:ph type="body" sz="quarter" idx="20" hasCustomPrompt="1"/>
          </p:nvPr>
        </p:nvSpPr>
        <p:spPr>
          <a:xfrm>
            <a:off x="7745527"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3" name="Text Placeholder 8">
            <a:extLst>
              <a:ext uri="{FF2B5EF4-FFF2-40B4-BE49-F238E27FC236}">
                <a16:creationId xmlns:a16="http://schemas.microsoft.com/office/drawing/2014/main" id="{31D6623B-54A1-E94E-A318-48EBFF1D56CE}"/>
              </a:ext>
            </a:extLst>
          </p:cNvPr>
          <p:cNvSpPr>
            <a:spLocks noGrp="1"/>
          </p:cNvSpPr>
          <p:nvPr>
            <p:ph type="body" sz="quarter" idx="18" hasCustomPrompt="1"/>
          </p:nvPr>
        </p:nvSpPr>
        <p:spPr>
          <a:xfrm>
            <a:off x="1929609"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4" name="Text Placeholder 8">
            <a:extLst>
              <a:ext uri="{FF2B5EF4-FFF2-40B4-BE49-F238E27FC236}">
                <a16:creationId xmlns:a16="http://schemas.microsoft.com/office/drawing/2014/main" id="{4063145E-9DEE-8848-BA88-810E17F78E51}"/>
              </a:ext>
            </a:extLst>
          </p:cNvPr>
          <p:cNvSpPr>
            <a:spLocks noGrp="1"/>
          </p:cNvSpPr>
          <p:nvPr>
            <p:ph type="body" sz="quarter" idx="21" hasCustomPrompt="1"/>
          </p:nvPr>
        </p:nvSpPr>
        <p:spPr>
          <a:xfrm>
            <a:off x="4836465"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5" name="Text Placeholder 8">
            <a:extLst>
              <a:ext uri="{FF2B5EF4-FFF2-40B4-BE49-F238E27FC236}">
                <a16:creationId xmlns:a16="http://schemas.microsoft.com/office/drawing/2014/main" id="{9ED24DBB-38A2-ED43-A383-6B1857E9BF28}"/>
              </a:ext>
            </a:extLst>
          </p:cNvPr>
          <p:cNvSpPr>
            <a:spLocks noGrp="1"/>
          </p:cNvSpPr>
          <p:nvPr>
            <p:ph type="body" sz="quarter" idx="22" hasCustomPrompt="1"/>
          </p:nvPr>
        </p:nvSpPr>
        <p:spPr>
          <a:xfrm>
            <a:off x="774552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19" name="Rectangle 18">
            <a:extLst>
              <a:ext uri="{FF2B5EF4-FFF2-40B4-BE49-F238E27FC236}">
                <a16:creationId xmlns:a16="http://schemas.microsoft.com/office/drawing/2014/main" id="{43F6DF83-6EF6-7244-906D-4BB5A3809A20}"/>
              </a:ext>
            </a:extLst>
          </p:cNvPr>
          <p:cNvSpPr/>
          <p:nvPr userDrawn="1"/>
        </p:nvSpPr>
        <p:spPr>
          <a:xfrm>
            <a:off x="-2604"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1" name="Rectangle 20">
            <a:extLst>
              <a:ext uri="{FF2B5EF4-FFF2-40B4-BE49-F238E27FC236}">
                <a16:creationId xmlns:a16="http://schemas.microsoft.com/office/drawing/2014/main" id="{5CE69ECD-B99E-6342-BD35-C76EFD80A76E}"/>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A9603DBB-4713-0642-8B5D-719E12336777}"/>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62718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21" name="Rectangle 20">
            <a:extLst>
              <a:ext uri="{FF2B5EF4-FFF2-40B4-BE49-F238E27FC236}">
                <a16:creationId xmlns:a16="http://schemas.microsoft.com/office/drawing/2014/main" id="{E49C6A2C-23BF-C543-8465-3FFCBC138C5D}"/>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CD5D5D-7C70-E645-B847-CF10C01722CF}"/>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11">
            <a:extLst>
              <a:ext uri="{FF2B5EF4-FFF2-40B4-BE49-F238E27FC236}">
                <a16:creationId xmlns:a16="http://schemas.microsoft.com/office/drawing/2014/main" id="{4E8B25D2-51C6-CC43-B68D-A126F7BCC955}"/>
              </a:ext>
            </a:extLst>
          </p:cNvPr>
          <p:cNvSpPr>
            <a:spLocks noGrp="1"/>
          </p:cNvSpPr>
          <p:nvPr>
            <p:ph type="pic" sz="quarter" idx="11"/>
          </p:nvPr>
        </p:nvSpPr>
        <p:spPr>
          <a:xfrm>
            <a:off x="2080537" y="1600200"/>
            <a:ext cx="2203704" cy="2203704"/>
          </a:xfrm>
          <a:prstGeom prst="rect">
            <a:avLst/>
          </a:prstGeom>
        </p:spPr>
        <p:txBody>
          <a:bodyPr/>
          <a:lstStyle>
            <a:lvl1pPr marL="0" indent="0">
              <a:buNone/>
              <a:defRPr sz="1600"/>
            </a:lvl1pPr>
          </a:lstStyle>
          <a:p>
            <a:endParaRPr lang="en-US" dirty="0"/>
          </a:p>
        </p:txBody>
      </p:sp>
      <p:sp>
        <p:nvSpPr>
          <p:cNvPr id="28" name="Text Placeholder 16">
            <a:extLst>
              <a:ext uri="{FF2B5EF4-FFF2-40B4-BE49-F238E27FC236}">
                <a16:creationId xmlns:a16="http://schemas.microsoft.com/office/drawing/2014/main" id="{CFA4F244-F7F7-5140-90FF-3571A47CF646}"/>
              </a:ext>
            </a:extLst>
          </p:cNvPr>
          <p:cNvSpPr>
            <a:spLocks noGrp="1"/>
          </p:cNvSpPr>
          <p:nvPr>
            <p:ph type="body" sz="quarter" idx="14" hasCustomPrompt="1"/>
          </p:nvPr>
        </p:nvSpPr>
        <p:spPr>
          <a:xfrm>
            <a:off x="1929609"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9" name="Picture Placeholder 11">
            <a:extLst>
              <a:ext uri="{FF2B5EF4-FFF2-40B4-BE49-F238E27FC236}">
                <a16:creationId xmlns:a16="http://schemas.microsoft.com/office/drawing/2014/main" id="{803F47F4-43AA-CF44-AAE3-BB6BA3659526}"/>
              </a:ext>
            </a:extLst>
          </p:cNvPr>
          <p:cNvSpPr>
            <a:spLocks noGrp="1"/>
          </p:cNvSpPr>
          <p:nvPr>
            <p:ph type="pic" sz="quarter" idx="16"/>
          </p:nvPr>
        </p:nvSpPr>
        <p:spPr>
          <a:xfrm>
            <a:off x="4988496" y="1600200"/>
            <a:ext cx="2203704" cy="2203704"/>
          </a:xfrm>
          <a:prstGeom prst="rect">
            <a:avLst/>
          </a:prstGeom>
        </p:spPr>
        <p:txBody>
          <a:bodyPr/>
          <a:lstStyle>
            <a:lvl1pPr marL="0" indent="0">
              <a:buNone/>
              <a:defRPr sz="1600"/>
            </a:lvl1pPr>
          </a:lstStyle>
          <a:p>
            <a:endParaRPr lang="en-US" dirty="0"/>
          </a:p>
        </p:txBody>
      </p:sp>
      <p:sp>
        <p:nvSpPr>
          <p:cNvPr id="30" name="Text Placeholder 16">
            <a:extLst>
              <a:ext uri="{FF2B5EF4-FFF2-40B4-BE49-F238E27FC236}">
                <a16:creationId xmlns:a16="http://schemas.microsoft.com/office/drawing/2014/main" id="{CB310016-229E-034C-859E-EDFFD09D7914}"/>
              </a:ext>
            </a:extLst>
          </p:cNvPr>
          <p:cNvSpPr>
            <a:spLocks noGrp="1"/>
          </p:cNvSpPr>
          <p:nvPr>
            <p:ph type="body" sz="quarter" idx="17" hasCustomPrompt="1"/>
          </p:nvPr>
        </p:nvSpPr>
        <p:spPr>
          <a:xfrm>
            <a:off x="4837568"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1" name="Picture Placeholder 11">
            <a:extLst>
              <a:ext uri="{FF2B5EF4-FFF2-40B4-BE49-F238E27FC236}">
                <a16:creationId xmlns:a16="http://schemas.microsoft.com/office/drawing/2014/main" id="{17A4E769-49F6-E446-9895-7FEE3293D474}"/>
              </a:ext>
            </a:extLst>
          </p:cNvPr>
          <p:cNvSpPr>
            <a:spLocks noGrp="1"/>
          </p:cNvSpPr>
          <p:nvPr>
            <p:ph type="pic" sz="quarter" idx="19"/>
          </p:nvPr>
        </p:nvSpPr>
        <p:spPr>
          <a:xfrm>
            <a:off x="7896455" y="1600200"/>
            <a:ext cx="2203704" cy="2203704"/>
          </a:xfrm>
          <a:prstGeom prst="rect">
            <a:avLst/>
          </a:prstGeom>
        </p:spPr>
        <p:txBody>
          <a:bodyPr/>
          <a:lstStyle>
            <a:lvl1pPr marL="0" indent="0">
              <a:buNone/>
              <a:defRPr sz="1600"/>
            </a:lvl1pPr>
          </a:lstStyle>
          <a:p>
            <a:endParaRPr lang="en-US" dirty="0"/>
          </a:p>
        </p:txBody>
      </p:sp>
      <p:sp>
        <p:nvSpPr>
          <p:cNvPr id="32" name="Text Placeholder 16">
            <a:extLst>
              <a:ext uri="{FF2B5EF4-FFF2-40B4-BE49-F238E27FC236}">
                <a16:creationId xmlns:a16="http://schemas.microsoft.com/office/drawing/2014/main" id="{52A29779-AE50-A24E-AC33-9C5E1FD6820E}"/>
              </a:ext>
            </a:extLst>
          </p:cNvPr>
          <p:cNvSpPr>
            <a:spLocks noGrp="1"/>
          </p:cNvSpPr>
          <p:nvPr>
            <p:ph type="body" sz="quarter" idx="20" hasCustomPrompt="1"/>
          </p:nvPr>
        </p:nvSpPr>
        <p:spPr>
          <a:xfrm>
            <a:off x="7745527"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3" name="Text Placeholder 8">
            <a:extLst>
              <a:ext uri="{FF2B5EF4-FFF2-40B4-BE49-F238E27FC236}">
                <a16:creationId xmlns:a16="http://schemas.microsoft.com/office/drawing/2014/main" id="{05116C2F-5A76-1448-BB7B-DCABDE6170DE}"/>
              </a:ext>
            </a:extLst>
          </p:cNvPr>
          <p:cNvSpPr>
            <a:spLocks noGrp="1"/>
          </p:cNvSpPr>
          <p:nvPr>
            <p:ph type="body" sz="quarter" idx="18" hasCustomPrompt="1"/>
          </p:nvPr>
        </p:nvSpPr>
        <p:spPr>
          <a:xfrm>
            <a:off x="1929609"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34" name="Text Placeholder 8">
            <a:extLst>
              <a:ext uri="{FF2B5EF4-FFF2-40B4-BE49-F238E27FC236}">
                <a16:creationId xmlns:a16="http://schemas.microsoft.com/office/drawing/2014/main" id="{91A817FB-BF8D-D041-873F-401CA52037FD}"/>
              </a:ext>
            </a:extLst>
          </p:cNvPr>
          <p:cNvSpPr>
            <a:spLocks noGrp="1"/>
          </p:cNvSpPr>
          <p:nvPr>
            <p:ph type="body" sz="quarter" idx="21" hasCustomPrompt="1"/>
          </p:nvPr>
        </p:nvSpPr>
        <p:spPr>
          <a:xfrm>
            <a:off x="4836465"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35" name="Text Placeholder 8">
            <a:extLst>
              <a:ext uri="{FF2B5EF4-FFF2-40B4-BE49-F238E27FC236}">
                <a16:creationId xmlns:a16="http://schemas.microsoft.com/office/drawing/2014/main" id="{EEE3D873-0905-3941-BC98-2482051DDA6B}"/>
              </a:ext>
            </a:extLst>
          </p:cNvPr>
          <p:cNvSpPr>
            <a:spLocks noGrp="1"/>
          </p:cNvSpPr>
          <p:nvPr>
            <p:ph type="body" sz="quarter" idx="22" hasCustomPrompt="1"/>
          </p:nvPr>
        </p:nvSpPr>
        <p:spPr>
          <a:xfrm>
            <a:off x="774552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36" name="Rectangle 35">
            <a:extLst>
              <a:ext uri="{FF2B5EF4-FFF2-40B4-BE49-F238E27FC236}">
                <a16:creationId xmlns:a16="http://schemas.microsoft.com/office/drawing/2014/main" id="{3C4678CD-1549-5C4C-AF28-5CA590A462EF}"/>
              </a:ext>
            </a:extLst>
          </p:cNvPr>
          <p:cNvSpPr/>
          <p:nvPr userDrawn="1"/>
        </p:nvSpPr>
        <p:spPr>
          <a:xfrm>
            <a:off x="-2604"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7" name="Rectangle 1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0BC085C-47ED-7044-BDAC-7B3D0223CB9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229267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32" name="Rectangle 31">
            <a:extLst>
              <a:ext uri="{FF2B5EF4-FFF2-40B4-BE49-F238E27FC236}">
                <a16:creationId xmlns:a16="http://schemas.microsoft.com/office/drawing/2014/main" id="{AC219EE2-6C41-2347-8C44-D4C383DC9E86}"/>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C08CE3-4170-A342-9B92-DADC0154C27A}"/>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4380298E-F09E-2D40-B517-1EA8A079B232}"/>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5" name="Picture Placeholder 11">
            <a:extLst>
              <a:ext uri="{FF2B5EF4-FFF2-40B4-BE49-F238E27FC236}">
                <a16:creationId xmlns:a16="http://schemas.microsoft.com/office/drawing/2014/main" id="{476AA631-098A-DF4F-84F7-2D07D17C0125}"/>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dirty="0"/>
          </a:p>
        </p:txBody>
      </p:sp>
      <p:sp>
        <p:nvSpPr>
          <p:cNvPr id="36" name="Text Placeholder 16">
            <a:extLst>
              <a:ext uri="{FF2B5EF4-FFF2-40B4-BE49-F238E27FC236}">
                <a16:creationId xmlns:a16="http://schemas.microsoft.com/office/drawing/2014/main" id="{716EF0A8-6AB3-0F4D-9AFE-19569C80AA87}"/>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7" name="Picture Placeholder 11">
            <a:extLst>
              <a:ext uri="{FF2B5EF4-FFF2-40B4-BE49-F238E27FC236}">
                <a16:creationId xmlns:a16="http://schemas.microsoft.com/office/drawing/2014/main" id="{C4BBF20E-C805-1743-A51F-E7EAE3BEE1B3}"/>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dirty="0"/>
          </a:p>
        </p:txBody>
      </p:sp>
      <p:sp>
        <p:nvSpPr>
          <p:cNvPr id="38" name="Text Placeholder 16">
            <a:extLst>
              <a:ext uri="{FF2B5EF4-FFF2-40B4-BE49-F238E27FC236}">
                <a16:creationId xmlns:a16="http://schemas.microsoft.com/office/drawing/2014/main" id="{5A8AA072-4B06-7449-88A2-90B7064C39B8}"/>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9" name="Text Placeholder 8">
            <a:extLst>
              <a:ext uri="{FF2B5EF4-FFF2-40B4-BE49-F238E27FC236}">
                <a16:creationId xmlns:a16="http://schemas.microsoft.com/office/drawing/2014/main" id="{BDC9ABB6-1DF9-494E-8722-FD27374EE22B}"/>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40" name="Text Placeholder 8">
            <a:extLst>
              <a:ext uri="{FF2B5EF4-FFF2-40B4-BE49-F238E27FC236}">
                <a16:creationId xmlns:a16="http://schemas.microsoft.com/office/drawing/2014/main" id="{92934397-261B-AA4C-87E7-822B9E80964D}"/>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41" name="Picture Placeholder 11">
            <a:extLst>
              <a:ext uri="{FF2B5EF4-FFF2-40B4-BE49-F238E27FC236}">
                <a16:creationId xmlns:a16="http://schemas.microsoft.com/office/drawing/2014/main" id="{E7CFEE2E-4408-2847-AC9F-55CBEE5C31FB}"/>
              </a:ext>
            </a:extLst>
          </p:cNvPr>
          <p:cNvSpPr>
            <a:spLocks noGrp="1"/>
          </p:cNvSpPr>
          <p:nvPr>
            <p:ph type="pic" sz="quarter" idx="20"/>
          </p:nvPr>
        </p:nvSpPr>
        <p:spPr>
          <a:xfrm>
            <a:off x="9333582" y="1594718"/>
            <a:ext cx="2203704" cy="2203704"/>
          </a:xfrm>
          <a:prstGeom prst="rect">
            <a:avLst/>
          </a:prstGeom>
        </p:spPr>
        <p:txBody>
          <a:bodyPr/>
          <a:lstStyle>
            <a:lvl1pPr marL="0" indent="0">
              <a:buNone/>
              <a:defRPr sz="1600"/>
            </a:lvl1pPr>
          </a:lstStyle>
          <a:p>
            <a:endParaRPr lang="en-US" dirty="0"/>
          </a:p>
        </p:txBody>
      </p:sp>
      <p:sp>
        <p:nvSpPr>
          <p:cNvPr id="42" name="Text Placeholder 16">
            <a:extLst>
              <a:ext uri="{FF2B5EF4-FFF2-40B4-BE49-F238E27FC236}">
                <a16:creationId xmlns:a16="http://schemas.microsoft.com/office/drawing/2014/main" id="{2DAE9D7A-D9E8-D645-ACAD-7B6D7555D5C7}"/>
              </a:ext>
            </a:extLst>
          </p:cNvPr>
          <p:cNvSpPr>
            <a:spLocks noGrp="1"/>
          </p:cNvSpPr>
          <p:nvPr>
            <p:ph type="body" sz="quarter" idx="21" hasCustomPrompt="1"/>
          </p:nvPr>
        </p:nvSpPr>
        <p:spPr>
          <a:xfrm>
            <a:off x="9182654" y="3943253"/>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43" name="Text Placeholder 8">
            <a:extLst>
              <a:ext uri="{FF2B5EF4-FFF2-40B4-BE49-F238E27FC236}">
                <a16:creationId xmlns:a16="http://schemas.microsoft.com/office/drawing/2014/main" id="{8F96494B-5C8D-B448-A5C0-70E596A9C4F0}"/>
              </a:ext>
            </a:extLst>
          </p:cNvPr>
          <p:cNvSpPr>
            <a:spLocks noGrp="1"/>
          </p:cNvSpPr>
          <p:nvPr>
            <p:ph type="body" sz="quarter" idx="22" hasCustomPrompt="1"/>
          </p:nvPr>
        </p:nvSpPr>
        <p:spPr>
          <a:xfrm>
            <a:off x="9181551" y="4543865"/>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44" name="Picture Placeholder 11">
            <a:extLst>
              <a:ext uri="{FF2B5EF4-FFF2-40B4-BE49-F238E27FC236}">
                <a16:creationId xmlns:a16="http://schemas.microsoft.com/office/drawing/2014/main" id="{66AD35A8-EA60-6347-9D14-D3963E58C4C4}"/>
              </a:ext>
            </a:extLst>
          </p:cNvPr>
          <p:cNvSpPr>
            <a:spLocks noGrp="1"/>
          </p:cNvSpPr>
          <p:nvPr>
            <p:ph type="pic" sz="quarter" idx="23"/>
          </p:nvPr>
        </p:nvSpPr>
        <p:spPr>
          <a:xfrm>
            <a:off x="531554" y="1600200"/>
            <a:ext cx="2203704" cy="2203704"/>
          </a:xfrm>
          <a:prstGeom prst="rect">
            <a:avLst/>
          </a:prstGeom>
        </p:spPr>
        <p:txBody>
          <a:bodyPr/>
          <a:lstStyle>
            <a:lvl1pPr marL="0" indent="0">
              <a:buNone/>
              <a:defRPr sz="1600"/>
            </a:lvl1pPr>
          </a:lstStyle>
          <a:p>
            <a:endParaRPr lang="en-US" dirty="0"/>
          </a:p>
        </p:txBody>
      </p:sp>
      <p:sp>
        <p:nvSpPr>
          <p:cNvPr id="45" name="Text Placeholder 16">
            <a:extLst>
              <a:ext uri="{FF2B5EF4-FFF2-40B4-BE49-F238E27FC236}">
                <a16:creationId xmlns:a16="http://schemas.microsoft.com/office/drawing/2014/main" id="{8BABD555-B14C-2340-8D37-DEF9B7EA5217}"/>
              </a:ext>
            </a:extLst>
          </p:cNvPr>
          <p:cNvSpPr>
            <a:spLocks noGrp="1"/>
          </p:cNvSpPr>
          <p:nvPr>
            <p:ph type="body" sz="quarter" idx="24" hasCustomPrompt="1"/>
          </p:nvPr>
        </p:nvSpPr>
        <p:spPr>
          <a:xfrm>
            <a:off x="380626"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46" name="Text Placeholder 8">
            <a:extLst>
              <a:ext uri="{FF2B5EF4-FFF2-40B4-BE49-F238E27FC236}">
                <a16:creationId xmlns:a16="http://schemas.microsoft.com/office/drawing/2014/main" id="{EFC78D42-1DA4-344D-BC45-A73BE2FB9442}"/>
              </a:ext>
            </a:extLst>
          </p:cNvPr>
          <p:cNvSpPr>
            <a:spLocks noGrp="1"/>
          </p:cNvSpPr>
          <p:nvPr>
            <p:ph type="body" sz="quarter" idx="25" hasCustomPrompt="1"/>
          </p:nvPr>
        </p:nvSpPr>
        <p:spPr>
          <a:xfrm>
            <a:off x="379523"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0" name="Rectangle 1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96201DBE-A268-0344-8D76-72310AB09D7A}"/>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389849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21" name="Rectangle 20">
            <a:extLst>
              <a:ext uri="{FF2B5EF4-FFF2-40B4-BE49-F238E27FC236}">
                <a16:creationId xmlns:a16="http://schemas.microsoft.com/office/drawing/2014/main" id="{4CECA3F8-2BD4-7F42-8DB8-FAC26D000F53}"/>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F85889-9AE9-5948-B41B-BA644149E033}"/>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B5074DE-9714-E046-8B1A-3FD879B5D5C5}"/>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5" name="Picture Placeholder 11">
            <a:extLst>
              <a:ext uri="{FF2B5EF4-FFF2-40B4-BE49-F238E27FC236}">
                <a16:creationId xmlns:a16="http://schemas.microsoft.com/office/drawing/2014/main" id="{38611DC8-0A5D-3D45-A575-8CE1B0F8D7F8}"/>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dirty="0"/>
          </a:p>
        </p:txBody>
      </p:sp>
      <p:sp>
        <p:nvSpPr>
          <p:cNvPr id="36" name="Text Placeholder 16">
            <a:extLst>
              <a:ext uri="{FF2B5EF4-FFF2-40B4-BE49-F238E27FC236}">
                <a16:creationId xmlns:a16="http://schemas.microsoft.com/office/drawing/2014/main" id="{3B23381A-9296-6F4D-A489-EB733C9AFB63}"/>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7" name="Picture Placeholder 11">
            <a:extLst>
              <a:ext uri="{FF2B5EF4-FFF2-40B4-BE49-F238E27FC236}">
                <a16:creationId xmlns:a16="http://schemas.microsoft.com/office/drawing/2014/main" id="{3F1FF881-387D-4044-8382-2E07AAF68099}"/>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dirty="0"/>
          </a:p>
        </p:txBody>
      </p:sp>
      <p:sp>
        <p:nvSpPr>
          <p:cNvPr id="38" name="Text Placeholder 16">
            <a:extLst>
              <a:ext uri="{FF2B5EF4-FFF2-40B4-BE49-F238E27FC236}">
                <a16:creationId xmlns:a16="http://schemas.microsoft.com/office/drawing/2014/main" id="{F153E06E-EAAC-0B4D-958C-2BDA092CC09D}"/>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9" name="Text Placeholder 8">
            <a:extLst>
              <a:ext uri="{FF2B5EF4-FFF2-40B4-BE49-F238E27FC236}">
                <a16:creationId xmlns:a16="http://schemas.microsoft.com/office/drawing/2014/main" id="{26C9DDEB-1D9C-F64C-9DE3-7E76EC9299C2}"/>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40" name="Text Placeholder 8">
            <a:extLst>
              <a:ext uri="{FF2B5EF4-FFF2-40B4-BE49-F238E27FC236}">
                <a16:creationId xmlns:a16="http://schemas.microsoft.com/office/drawing/2014/main" id="{56BBB9AC-36A6-314D-BE3D-24E7FEA8B510}"/>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41" name="Picture Placeholder 11">
            <a:extLst>
              <a:ext uri="{FF2B5EF4-FFF2-40B4-BE49-F238E27FC236}">
                <a16:creationId xmlns:a16="http://schemas.microsoft.com/office/drawing/2014/main" id="{B539F8D1-1645-284E-A49D-C2C6F0A217DB}"/>
              </a:ext>
            </a:extLst>
          </p:cNvPr>
          <p:cNvSpPr>
            <a:spLocks noGrp="1"/>
          </p:cNvSpPr>
          <p:nvPr>
            <p:ph type="pic" sz="quarter" idx="20"/>
          </p:nvPr>
        </p:nvSpPr>
        <p:spPr>
          <a:xfrm>
            <a:off x="9333582" y="1594718"/>
            <a:ext cx="2203704" cy="2203704"/>
          </a:xfrm>
          <a:prstGeom prst="rect">
            <a:avLst/>
          </a:prstGeom>
        </p:spPr>
        <p:txBody>
          <a:bodyPr/>
          <a:lstStyle>
            <a:lvl1pPr marL="0" indent="0">
              <a:buNone/>
              <a:defRPr sz="1600"/>
            </a:lvl1pPr>
          </a:lstStyle>
          <a:p>
            <a:endParaRPr lang="en-US" dirty="0"/>
          </a:p>
        </p:txBody>
      </p:sp>
      <p:sp>
        <p:nvSpPr>
          <p:cNvPr id="42" name="Text Placeholder 16">
            <a:extLst>
              <a:ext uri="{FF2B5EF4-FFF2-40B4-BE49-F238E27FC236}">
                <a16:creationId xmlns:a16="http://schemas.microsoft.com/office/drawing/2014/main" id="{541E3275-F58F-9849-8ACE-BC2B38CBB512}"/>
              </a:ext>
            </a:extLst>
          </p:cNvPr>
          <p:cNvSpPr>
            <a:spLocks noGrp="1"/>
          </p:cNvSpPr>
          <p:nvPr>
            <p:ph type="body" sz="quarter" idx="21" hasCustomPrompt="1"/>
          </p:nvPr>
        </p:nvSpPr>
        <p:spPr>
          <a:xfrm>
            <a:off x="9182654" y="3943253"/>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43" name="Text Placeholder 8">
            <a:extLst>
              <a:ext uri="{FF2B5EF4-FFF2-40B4-BE49-F238E27FC236}">
                <a16:creationId xmlns:a16="http://schemas.microsoft.com/office/drawing/2014/main" id="{81AA8317-6099-AA4E-9CB3-D5BD7D842862}"/>
              </a:ext>
            </a:extLst>
          </p:cNvPr>
          <p:cNvSpPr>
            <a:spLocks noGrp="1"/>
          </p:cNvSpPr>
          <p:nvPr>
            <p:ph type="body" sz="quarter" idx="22" hasCustomPrompt="1"/>
          </p:nvPr>
        </p:nvSpPr>
        <p:spPr>
          <a:xfrm>
            <a:off x="9181551" y="4543865"/>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44" name="Picture Placeholder 11">
            <a:extLst>
              <a:ext uri="{FF2B5EF4-FFF2-40B4-BE49-F238E27FC236}">
                <a16:creationId xmlns:a16="http://schemas.microsoft.com/office/drawing/2014/main" id="{57DB7C43-93A0-6641-8F85-4BFFA3B43B18}"/>
              </a:ext>
            </a:extLst>
          </p:cNvPr>
          <p:cNvSpPr>
            <a:spLocks noGrp="1"/>
          </p:cNvSpPr>
          <p:nvPr>
            <p:ph type="pic" sz="quarter" idx="23"/>
          </p:nvPr>
        </p:nvSpPr>
        <p:spPr>
          <a:xfrm>
            <a:off x="531554" y="1600200"/>
            <a:ext cx="2203704" cy="2203704"/>
          </a:xfrm>
          <a:prstGeom prst="rect">
            <a:avLst/>
          </a:prstGeom>
        </p:spPr>
        <p:txBody>
          <a:bodyPr/>
          <a:lstStyle>
            <a:lvl1pPr marL="0" indent="0">
              <a:buNone/>
              <a:defRPr sz="1600"/>
            </a:lvl1pPr>
          </a:lstStyle>
          <a:p>
            <a:endParaRPr lang="en-US" dirty="0"/>
          </a:p>
        </p:txBody>
      </p:sp>
      <p:sp>
        <p:nvSpPr>
          <p:cNvPr id="45" name="Text Placeholder 16">
            <a:extLst>
              <a:ext uri="{FF2B5EF4-FFF2-40B4-BE49-F238E27FC236}">
                <a16:creationId xmlns:a16="http://schemas.microsoft.com/office/drawing/2014/main" id="{ED966CAD-322B-774D-960F-26EF9A2B64FD}"/>
              </a:ext>
            </a:extLst>
          </p:cNvPr>
          <p:cNvSpPr>
            <a:spLocks noGrp="1"/>
          </p:cNvSpPr>
          <p:nvPr>
            <p:ph type="body" sz="quarter" idx="24" hasCustomPrompt="1"/>
          </p:nvPr>
        </p:nvSpPr>
        <p:spPr>
          <a:xfrm>
            <a:off x="380626"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46" name="Text Placeholder 8">
            <a:extLst>
              <a:ext uri="{FF2B5EF4-FFF2-40B4-BE49-F238E27FC236}">
                <a16:creationId xmlns:a16="http://schemas.microsoft.com/office/drawing/2014/main" id="{A398D18B-94A1-A646-B344-5071AAFF7991}"/>
              </a:ext>
            </a:extLst>
          </p:cNvPr>
          <p:cNvSpPr>
            <a:spLocks noGrp="1"/>
          </p:cNvSpPr>
          <p:nvPr>
            <p:ph type="body" sz="quarter" idx="25" hasCustomPrompt="1"/>
          </p:nvPr>
        </p:nvSpPr>
        <p:spPr>
          <a:xfrm>
            <a:off x="379523"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0" name="Rectangle 1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3ACE0E50-CB57-7247-AF73-16BD8A18B74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161254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21" name="Rectangle 20">
            <a:extLst>
              <a:ext uri="{FF2B5EF4-FFF2-40B4-BE49-F238E27FC236}">
                <a16:creationId xmlns:a16="http://schemas.microsoft.com/office/drawing/2014/main" id="{4CECA3F8-2BD4-7F42-8DB8-FAC26D000F53}"/>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F85889-9AE9-5948-B41B-BA644149E033}"/>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3ACE0E50-CB57-7247-AF73-16BD8A18B74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23" name="Rectangle 22">
            <a:extLst>
              <a:ext uri="{FF2B5EF4-FFF2-40B4-BE49-F238E27FC236}">
                <a16:creationId xmlns:a16="http://schemas.microsoft.com/office/drawing/2014/main" id="{F440A936-8DAA-A945-9E9B-9FBE90F3E9E7}"/>
              </a:ext>
            </a:extLst>
          </p:cNvPr>
          <p:cNvSpPr/>
          <p:nvPr userDrawn="1"/>
        </p:nvSpPr>
        <p:spPr>
          <a:xfrm>
            <a:off x="-2604" y="3373512"/>
            <a:ext cx="12188952" cy="9553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4" name="Picture Placeholder 11">
            <a:extLst>
              <a:ext uri="{FF2B5EF4-FFF2-40B4-BE49-F238E27FC236}">
                <a16:creationId xmlns:a16="http://schemas.microsoft.com/office/drawing/2014/main" id="{59003096-D45F-9246-A7F9-0106F6609D44}"/>
              </a:ext>
            </a:extLst>
          </p:cNvPr>
          <p:cNvSpPr>
            <a:spLocks noGrp="1"/>
          </p:cNvSpPr>
          <p:nvPr>
            <p:ph type="pic" sz="quarter" idx="23"/>
          </p:nvPr>
        </p:nvSpPr>
        <p:spPr>
          <a:xfrm>
            <a:off x="462773"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25" name="Text Placeholder 16">
            <a:extLst>
              <a:ext uri="{FF2B5EF4-FFF2-40B4-BE49-F238E27FC236}">
                <a16:creationId xmlns:a16="http://schemas.microsoft.com/office/drawing/2014/main" id="{E65E679E-DE2B-6840-8B44-78AC05131C8A}"/>
              </a:ext>
            </a:extLst>
          </p:cNvPr>
          <p:cNvSpPr>
            <a:spLocks noGrp="1"/>
          </p:cNvSpPr>
          <p:nvPr>
            <p:ph type="body" sz="quarter" idx="24" hasCustomPrompt="1"/>
          </p:nvPr>
        </p:nvSpPr>
        <p:spPr>
          <a:xfrm>
            <a:off x="361061"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6" name="Text Placeholder 8">
            <a:extLst>
              <a:ext uri="{FF2B5EF4-FFF2-40B4-BE49-F238E27FC236}">
                <a16:creationId xmlns:a16="http://schemas.microsoft.com/office/drawing/2014/main" id="{87017E5B-D9EC-6C46-BE73-BC2FA508D699}"/>
              </a:ext>
            </a:extLst>
          </p:cNvPr>
          <p:cNvSpPr>
            <a:spLocks noGrp="1"/>
          </p:cNvSpPr>
          <p:nvPr>
            <p:ph type="body" sz="quarter" idx="25" hasCustomPrompt="1"/>
          </p:nvPr>
        </p:nvSpPr>
        <p:spPr>
          <a:xfrm>
            <a:off x="361061"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7" name="Picture Placeholder 11">
            <a:extLst>
              <a:ext uri="{FF2B5EF4-FFF2-40B4-BE49-F238E27FC236}">
                <a16:creationId xmlns:a16="http://schemas.microsoft.com/office/drawing/2014/main" id="{3A65C2F0-4618-A84C-A08D-F849A2EAD235}"/>
              </a:ext>
            </a:extLst>
          </p:cNvPr>
          <p:cNvSpPr>
            <a:spLocks noGrp="1"/>
          </p:cNvSpPr>
          <p:nvPr>
            <p:ph type="pic" sz="quarter" idx="26"/>
          </p:nvPr>
        </p:nvSpPr>
        <p:spPr>
          <a:xfrm>
            <a:off x="2428547"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28" name="Text Placeholder 16">
            <a:extLst>
              <a:ext uri="{FF2B5EF4-FFF2-40B4-BE49-F238E27FC236}">
                <a16:creationId xmlns:a16="http://schemas.microsoft.com/office/drawing/2014/main" id="{85446822-4DE9-2D4B-AE0D-27398CFF3499}"/>
              </a:ext>
            </a:extLst>
          </p:cNvPr>
          <p:cNvSpPr>
            <a:spLocks noGrp="1"/>
          </p:cNvSpPr>
          <p:nvPr>
            <p:ph type="body" sz="quarter" idx="27" hasCustomPrompt="1"/>
          </p:nvPr>
        </p:nvSpPr>
        <p:spPr>
          <a:xfrm>
            <a:off x="2326835"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9" name="Text Placeholder 8">
            <a:extLst>
              <a:ext uri="{FF2B5EF4-FFF2-40B4-BE49-F238E27FC236}">
                <a16:creationId xmlns:a16="http://schemas.microsoft.com/office/drawing/2014/main" id="{E63A704D-28E2-C741-8690-DAAB7E887DFF}"/>
              </a:ext>
            </a:extLst>
          </p:cNvPr>
          <p:cNvSpPr>
            <a:spLocks noGrp="1"/>
          </p:cNvSpPr>
          <p:nvPr>
            <p:ph type="body" sz="quarter" idx="28" hasCustomPrompt="1"/>
          </p:nvPr>
        </p:nvSpPr>
        <p:spPr>
          <a:xfrm>
            <a:off x="2326835"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31" name="Picture Placeholder 11">
            <a:extLst>
              <a:ext uri="{FF2B5EF4-FFF2-40B4-BE49-F238E27FC236}">
                <a16:creationId xmlns:a16="http://schemas.microsoft.com/office/drawing/2014/main" id="{EAED652B-19AE-BE49-8496-83D19AE63215}"/>
              </a:ext>
            </a:extLst>
          </p:cNvPr>
          <p:cNvSpPr>
            <a:spLocks noGrp="1"/>
          </p:cNvSpPr>
          <p:nvPr>
            <p:ph type="pic" sz="quarter" idx="29"/>
          </p:nvPr>
        </p:nvSpPr>
        <p:spPr>
          <a:xfrm>
            <a:off x="4394321"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32" name="Text Placeholder 16">
            <a:extLst>
              <a:ext uri="{FF2B5EF4-FFF2-40B4-BE49-F238E27FC236}">
                <a16:creationId xmlns:a16="http://schemas.microsoft.com/office/drawing/2014/main" id="{26021715-C626-724A-B62C-32AC24241D96}"/>
              </a:ext>
            </a:extLst>
          </p:cNvPr>
          <p:cNvSpPr>
            <a:spLocks noGrp="1"/>
          </p:cNvSpPr>
          <p:nvPr>
            <p:ph type="body" sz="quarter" idx="30" hasCustomPrompt="1"/>
          </p:nvPr>
        </p:nvSpPr>
        <p:spPr>
          <a:xfrm>
            <a:off x="4292609"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3" name="Text Placeholder 8">
            <a:extLst>
              <a:ext uri="{FF2B5EF4-FFF2-40B4-BE49-F238E27FC236}">
                <a16:creationId xmlns:a16="http://schemas.microsoft.com/office/drawing/2014/main" id="{F514CF3D-C6C7-8C4B-BCC4-73194A153F7C}"/>
              </a:ext>
            </a:extLst>
          </p:cNvPr>
          <p:cNvSpPr>
            <a:spLocks noGrp="1"/>
          </p:cNvSpPr>
          <p:nvPr>
            <p:ph type="body" sz="quarter" idx="31" hasCustomPrompt="1"/>
          </p:nvPr>
        </p:nvSpPr>
        <p:spPr>
          <a:xfrm>
            <a:off x="4292609"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47" name="Picture Placeholder 11">
            <a:extLst>
              <a:ext uri="{FF2B5EF4-FFF2-40B4-BE49-F238E27FC236}">
                <a16:creationId xmlns:a16="http://schemas.microsoft.com/office/drawing/2014/main" id="{87E9F619-4864-0847-8D0C-8089B252F324}"/>
              </a:ext>
            </a:extLst>
          </p:cNvPr>
          <p:cNvSpPr>
            <a:spLocks noGrp="1"/>
          </p:cNvSpPr>
          <p:nvPr>
            <p:ph type="pic" sz="quarter" idx="32"/>
          </p:nvPr>
        </p:nvSpPr>
        <p:spPr>
          <a:xfrm>
            <a:off x="6360095"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48" name="Text Placeholder 16">
            <a:extLst>
              <a:ext uri="{FF2B5EF4-FFF2-40B4-BE49-F238E27FC236}">
                <a16:creationId xmlns:a16="http://schemas.microsoft.com/office/drawing/2014/main" id="{959A25C7-80E3-924D-BE74-E276D7032BD9}"/>
              </a:ext>
            </a:extLst>
          </p:cNvPr>
          <p:cNvSpPr>
            <a:spLocks noGrp="1"/>
          </p:cNvSpPr>
          <p:nvPr>
            <p:ph type="body" sz="quarter" idx="33" hasCustomPrompt="1"/>
          </p:nvPr>
        </p:nvSpPr>
        <p:spPr>
          <a:xfrm>
            <a:off x="6258383"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49" name="Text Placeholder 8">
            <a:extLst>
              <a:ext uri="{FF2B5EF4-FFF2-40B4-BE49-F238E27FC236}">
                <a16:creationId xmlns:a16="http://schemas.microsoft.com/office/drawing/2014/main" id="{2AAB4866-3AAE-2F47-A70E-D9C2C992AEA6}"/>
              </a:ext>
            </a:extLst>
          </p:cNvPr>
          <p:cNvSpPr>
            <a:spLocks noGrp="1"/>
          </p:cNvSpPr>
          <p:nvPr>
            <p:ph type="body" sz="quarter" idx="34" hasCustomPrompt="1"/>
          </p:nvPr>
        </p:nvSpPr>
        <p:spPr>
          <a:xfrm>
            <a:off x="6258383"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50" name="Picture Placeholder 11">
            <a:extLst>
              <a:ext uri="{FF2B5EF4-FFF2-40B4-BE49-F238E27FC236}">
                <a16:creationId xmlns:a16="http://schemas.microsoft.com/office/drawing/2014/main" id="{1A1598E3-37A3-4146-A01F-6C2F64A07EF9}"/>
              </a:ext>
            </a:extLst>
          </p:cNvPr>
          <p:cNvSpPr>
            <a:spLocks noGrp="1"/>
          </p:cNvSpPr>
          <p:nvPr>
            <p:ph type="pic" sz="quarter" idx="35"/>
          </p:nvPr>
        </p:nvSpPr>
        <p:spPr>
          <a:xfrm>
            <a:off x="8325869"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51" name="Text Placeholder 16">
            <a:extLst>
              <a:ext uri="{FF2B5EF4-FFF2-40B4-BE49-F238E27FC236}">
                <a16:creationId xmlns:a16="http://schemas.microsoft.com/office/drawing/2014/main" id="{E34FCE62-FFC5-FF40-96EF-3BC2C765C10B}"/>
              </a:ext>
            </a:extLst>
          </p:cNvPr>
          <p:cNvSpPr>
            <a:spLocks noGrp="1"/>
          </p:cNvSpPr>
          <p:nvPr>
            <p:ph type="body" sz="quarter" idx="36" hasCustomPrompt="1"/>
          </p:nvPr>
        </p:nvSpPr>
        <p:spPr>
          <a:xfrm>
            <a:off x="8224157"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52" name="Text Placeholder 8">
            <a:extLst>
              <a:ext uri="{FF2B5EF4-FFF2-40B4-BE49-F238E27FC236}">
                <a16:creationId xmlns:a16="http://schemas.microsoft.com/office/drawing/2014/main" id="{A90126B6-F15A-9C4C-B4FD-03BD61DFCBD0}"/>
              </a:ext>
            </a:extLst>
          </p:cNvPr>
          <p:cNvSpPr>
            <a:spLocks noGrp="1"/>
          </p:cNvSpPr>
          <p:nvPr>
            <p:ph type="body" sz="quarter" idx="37" hasCustomPrompt="1"/>
          </p:nvPr>
        </p:nvSpPr>
        <p:spPr>
          <a:xfrm>
            <a:off x="8224157"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53" name="Picture Placeholder 11">
            <a:extLst>
              <a:ext uri="{FF2B5EF4-FFF2-40B4-BE49-F238E27FC236}">
                <a16:creationId xmlns:a16="http://schemas.microsoft.com/office/drawing/2014/main" id="{8E0E80B9-CBCF-604A-8743-CDB8DABE45C1}"/>
              </a:ext>
            </a:extLst>
          </p:cNvPr>
          <p:cNvSpPr>
            <a:spLocks noGrp="1"/>
          </p:cNvSpPr>
          <p:nvPr>
            <p:ph type="pic" sz="quarter" idx="38"/>
          </p:nvPr>
        </p:nvSpPr>
        <p:spPr>
          <a:xfrm>
            <a:off x="10291643"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54" name="Text Placeholder 16">
            <a:extLst>
              <a:ext uri="{FF2B5EF4-FFF2-40B4-BE49-F238E27FC236}">
                <a16:creationId xmlns:a16="http://schemas.microsoft.com/office/drawing/2014/main" id="{BB07E061-4653-7E44-87FD-211EDD18915A}"/>
              </a:ext>
            </a:extLst>
          </p:cNvPr>
          <p:cNvSpPr>
            <a:spLocks noGrp="1"/>
          </p:cNvSpPr>
          <p:nvPr>
            <p:ph type="body" sz="quarter" idx="39" hasCustomPrompt="1"/>
          </p:nvPr>
        </p:nvSpPr>
        <p:spPr>
          <a:xfrm>
            <a:off x="10189931"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55" name="Text Placeholder 8">
            <a:extLst>
              <a:ext uri="{FF2B5EF4-FFF2-40B4-BE49-F238E27FC236}">
                <a16:creationId xmlns:a16="http://schemas.microsoft.com/office/drawing/2014/main" id="{573574D0-ADF7-2641-A270-F3DAC30B3533}"/>
              </a:ext>
            </a:extLst>
          </p:cNvPr>
          <p:cNvSpPr>
            <a:spLocks noGrp="1"/>
          </p:cNvSpPr>
          <p:nvPr>
            <p:ph type="body" sz="quarter" idx="40" hasCustomPrompt="1"/>
          </p:nvPr>
        </p:nvSpPr>
        <p:spPr>
          <a:xfrm>
            <a:off x="10189931"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Tree>
    <p:extLst>
      <p:ext uri="{BB962C8B-B14F-4D97-AF65-F5344CB8AC3E}">
        <p14:creationId xmlns:p14="http://schemas.microsoft.com/office/powerpoint/2010/main" val="19494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21" name="Rectangle 20">
            <a:extLst>
              <a:ext uri="{FF2B5EF4-FFF2-40B4-BE49-F238E27FC236}">
                <a16:creationId xmlns:a16="http://schemas.microsoft.com/office/drawing/2014/main" id="{4CECA3F8-2BD4-7F42-8DB8-FAC26D000F53}"/>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F85889-9AE9-5948-B41B-BA644149E033}"/>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3ACE0E50-CB57-7247-AF73-16BD8A18B74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23" name="Rectangle 22">
            <a:extLst>
              <a:ext uri="{FF2B5EF4-FFF2-40B4-BE49-F238E27FC236}">
                <a16:creationId xmlns:a16="http://schemas.microsoft.com/office/drawing/2014/main" id="{F440A936-8DAA-A945-9E9B-9FBE90F3E9E7}"/>
              </a:ext>
            </a:extLst>
          </p:cNvPr>
          <p:cNvSpPr/>
          <p:nvPr userDrawn="1"/>
        </p:nvSpPr>
        <p:spPr>
          <a:xfrm>
            <a:off x="-2604" y="3373512"/>
            <a:ext cx="12188952" cy="9553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4" name="Picture Placeholder 11">
            <a:extLst>
              <a:ext uri="{FF2B5EF4-FFF2-40B4-BE49-F238E27FC236}">
                <a16:creationId xmlns:a16="http://schemas.microsoft.com/office/drawing/2014/main" id="{59003096-D45F-9246-A7F9-0106F6609D44}"/>
              </a:ext>
            </a:extLst>
          </p:cNvPr>
          <p:cNvSpPr>
            <a:spLocks noGrp="1"/>
          </p:cNvSpPr>
          <p:nvPr>
            <p:ph type="pic" sz="quarter" idx="23"/>
          </p:nvPr>
        </p:nvSpPr>
        <p:spPr>
          <a:xfrm>
            <a:off x="462773"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25" name="Text Placeholder 16">
            <a:extLst>
              <a:ext uri="{FF2B5EF4-FFF2-40B4-BE49-F238E27FC236}">
                <a16:creationId xmlns:a16="http://schemas.microsoft.com/office/drawing/2014/main" id="{E65E679E-DE2B-6840-8B44-78AC05131C8A}"/>
              </a:ext>
            </a:extLst>
          </p:cNvPr>
          <p:cNvSpPr>
            <a:spLocks noGrp="1"/>
          </p:cNvSpPr>
          <p:nvPr>
            <p:ph type="body" sz="quarter" idx="24" hasCustomPrompt="1"/>
          </p:nvPr>
        </p:nvSpPr>
        <p:spPr>
          <a:xfrm>
            <a:off x="361061"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6" name="Text Placeholder 8">
            <a:extLst>
              <a:ext uri="{FF2B5EF4-FFF2-40B4-BE49-F238E27FC236}">
                <a16:creationId xmlns:a16="http://schemas.microsoft.com/office/drawing/2014/main" id="{87017E5B-D9EC-6C46-BE73-BC2FA508D699}"/>
              </a:ext>
            </a:extLst>
          </p:cNvPr>
          <p:cNvSpPr>
            <a:spLocks noGrp="1"/>
          </p:cNvSpPr>
          <p:nvPr>
            <p:ph type="body" sz="quarter" idx="25" hasCustomPrompt="1"/>
          </p:nvPr>
        </p:nvSpPr>
        <p:spPr>
          <a:xfrm>
            <a:off x="361061"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7" name="Picture Placeholder 11">
            <a:extLst>
              <a:ext uri="{FF2B5EF4-FFF2-40B4-BE49-F238E27FC236}">
                <a16:creationId xmlns:a16="http://schemas.microsoft.com/office/drawing/2014/main" id="{3A65C2F0-4618-A84C-A08D-F849A2EAD235}"/>
              </a:ext>
            </a:extLst>
          </p:cNvPr>
          <p:cNvSpPr>
            <a:spLocks noGrp="1"/>
          </p:cNvSpPr>
          <p:nvPr>
            <p:ph type="pic" sz="quarter" idx="26"/>
          </p:nvPr>
        </p:nvSpPr>
        <p:spPr>
          <a:xfrm>
            <a:off x="2428547"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28" name="Text Placeholder 16">
            <a:extLst>
              <a:ext uri="{FF2B5EF4-FFF2-40B4-BE49-F238E27FC236}">
                <a16:creationId xmlns:a16="http://schemas.microsoft.com/office/drawing/2014/main" id="{85446822-4DE9-2D4B-AE0D-27398CFF3499}"/>
              </a:ext>
            </a:extLst>
          </p:cNvPr>
          <p:cNvSpPr>
            <a:spLocks noGrp="1"/>
          </p:cNvSpPr>
          <p:nvPr>
            <p:ph type="body" sz="quarter" idx="27" hasCustomPrompt="1"/>
          </p:nvPr>
        </p:nvSpPr>
        <p:spPr>
          <a:xfrm>
            <a:off x="2326835"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9" name="Text Placeholder 8">
            <a:extLst>
              <a:ext uri="{FF2B5EF4-FFF2-40B4-BE49-F238E27FC236}">
                <a16:creationId xmlns:a16="http://schemas.microsoft.com/office/drawing/2014/main" id="{E63A704D-28E2-C741-8690-DAAB7E887DFF}"/>
              </a:ext>
            </a:extLst>
          </p:cNvPr>
          <p:cNvSpPr>
            <a:spLocks noGrp="1"/>
          </p:cNvSpPr>
          <p:nvPr>
            <p:ph type="body" sz="quarter" idx="28" hasCustomPrompt="1"/>
          </p:nvPr>
        </p:nvSpPr>
        <p:spPr>
          <a:xfrm>
            <a:off x="2326835"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31" name="Picture Placeholder 11">
            <a:extLst>
              <a:ext uri="{FF2B5EF4-FFF2-40B4-BE49-F238E27FC236}">
                <a16:creationId xmlns:a16="http://schemas.microsoft.com/office/drawing/2014/main" id="{EAED652B-19AE-BE49-8496-83D19AE63215}"/>
              </a:ext>
            </a:extLst>
          </p:cNvPr>
          <p:cNvSpPr>
            <a:spLocks noGrp="1"/>
          </p:cNvSpPr>
          <p:nvPr>
            <p:ph type="pic" sz="quarter" idx="29"/>
          </p:nvPr>
        </p:nvSpPr>
        <p:spPr>
          <a:xfrm>
            <a:off x="4394321"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32" name="Text Placeholder 16">
            <a:extLst>
              <a:ext uri="{FF2B5EF4-FFF2-40B4-BE49-F238E27FC236}">
                <a16:creationId xmlns:a16="http://schemas.microsoft.com/office/drawing/2014/main" id="{26021715-C626-724A-B62C-32AC24241D96}"/>
              </a:ext>
            </a:extLst>
          </p:cNvPr>
          <p:cNvSpPr>
            <a:spLocks noGrp="1"/>
          </p:cNvSpPr>
          <p:nvPr>
            <p:ph type="body" sz="quarter" idx="30" hasCustomPrompt="1"/>
          </p:nvPr>
        </p:nvSpPr>
        <p:spPr>
          <a:xfrm>
            <a:off x="4292609"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3" name="Text Placeholder 8">
            <a:extLst>
              <a:ext uri="{FF2B5EF4-FFF2-40B4-BE49-F238E27FC236}">
                <a16:creationId xmlns:a16="http://schemas.microsoft.com/office/drawing/2014/main" id="{F514CF3D-C6C7-8C4B-BCC4-73194A153F7C}"/>
              </a:ext>
            </a:extLst>
          </p:cNvPr>
          <p:cNvSpPr>
            <a:spLocks noGrp="1"/>
          </p:cNvSpPr>
          <p:nvPr>
            <p:ph type="body" sz="quarter" idx="31" hasCustomPrompt="1"/>
          </p:nvPr>
        </p:nvSpPr>
        <p:spPr>
          <a:xfrm>
            <a:off x="4292609"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47" name="Picture Placeholder 11">
            <a:extLst>
              <a:ext uri="{FF2B5EF4-FFF2-40B4-BE49-F238E27FC236}">
                <a16:creationId xmlns:a16="http://schemas.microsoft.com/office/drawing/2014/main" id="{87E9F619-4864-0847-8D0C-8089B252F324}"/>
              </a:ext>
            </a:extLst>
          </p:cNvPr>
          <p:cNvSpPr>
            <a:spLocks noGrp="1"/>
          </p:cNvSpPr>
          <p:nvPr>
            <p:ph type="pic" sz="quarter" idx="32"/>
          </p:nvPr>
        </p:nvSpPr>
        <p:spPr>
          <a:xfrm>
            <a:off x="6360095"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48" name="Text Placeholder 16">
            <a:extLst>
              <a:ext uri="{FF2B5EF4-FFF2-40B4-BE49-F238E27FC236}">
                <a16:creationId xmlns:a16="http://schemas.microsoft.com/office/drawing/2014/main" id="{959A25C7-80E3-924D-BE74-E276D7032BD9}"/>
              </a:ext>
            </a:extLst>
          </p:cNvPr>
          <p:cNvSpPr>
            <a:spLocks noGrp="1"/>
          </p:cNvSpPr>
          <p:nvPr>
            <p:ph type="body" sz="quarter" idx="33" hasCustomPrompt="1"/>
          </p:nvPr>
        </p:nvSpPr>
        <p:spPr>
          <a:xfrm>
            <a:off x="6258383"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49" name="Text Placeholder 8">
            <a:extLst>
              <a:ext uri="{FF2B5EF4-FFF2-40B4-BE49-F238E27FC236}">
                <a16:creationId xmlns:a16="http://schemas.microsoft.com/office/drawing/2014/main" id="{2AAB4866-3AAE-2F47-A70E-D9C2C992AEA6}"/>
              </a:ext>
            </a:extLst>
          </p:cNvPr>
          <p:cNvSpPr>
            <a:spLocks noGrp="1"/>
          </p:cNvSpPr>
          <p:nvPr>
            <p:ph type="body" sz="quarter" idx="34" hasCustomPrompt="1"/>
          </p:nvPr>
        </p:nvSpPr>
        <p:spPr>
          <a:xfrm>
            <a:off x="6258383"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50" name="Picture Placeholder 11">
            <a:extLst>
              <a:ext uri="{FF2B5EF4-FFF2-40B4-BE49-F238E27FC236}">
                <a16:creationId xmlns:a16="http://schemas.microsoft.com/office/drawing/2014/main" id="{1A1598E3-37A3-4146-A01F-6C2F64A07EF9}"/>
              </a:ext>
            </a:extLst>
          </p:cNvPr>
          <p:cNvSpPr>
            <a:spLocks noGrp="1"/>
          </p:cNvSpPr>
          <p:nvPr>
            <p:ph type="pic" sz="quarter" idx="35"/>
          </p:nvPr>
        </p:nvSpPr>
        <p:spPr>
          <a:xfrm>
            <a:off x="8325869"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51" name="Text Placeholder 16">
            <a:extLst>
              <a:ext uri="{FF2B5EF4-FFF2-40B4-BE49-F238E27FC236}">
                <a16:creationId xmlns:a16="http://schemas.microsoft.com/office/drawing/2014/main" id="{E34FCE62-FFC5-FF40-96EF-3BC2C765C10B}"/>
              </a:ext>
            </a:extLst>
          </p:cNvPr>
          <p:cNvSpPr>
            <a:spLocks noGrp="1"/>
          </p:cNvSpPr>
          <p:nvPr>
            <p:ph type="body" sz="quarter" idx="36" hasCustomPrompt="1"/>
          </p:nvPr>
        </p:nvSpPr>
        <p:spPr>
          <a:xfrm>
            <a:off x="8224157"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52" name="Text Placeholder 8">
            <a:extLst>
              <a:ext uri="{FF2B5EF4-FFF2-40B4-BE49-F238E27FC236}">
                <a16:creationId xmlns:a16="http://schemas.microsoft.com/office/drawing/2014/main" id="{A90126B6-F15A-9C4C-B4FD-03BD61DFCBD0}"/>
              </a:ext>
            </a:extLst>
          </p:cNvPr>
          <p:cNvSpPr>
            <a:spLocks noGrp="1"/>
          </p:cNvSpPr>
          <p:nvPr>
            <p:ph type="body" sz="quarter" idx="37" hasCustomPrompt="1"/>
          </p:nvPr>
        </p:nvSpPr>
        <p:spPr>
          <a:xfrm>
            <a:off x="8224157"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53" name="Picture Placeholder 11">
            <a:extLst>
              <a:ext uri="{FF2B5EF4-FFF2-40B4-BE49-F238E27FC236}">
                <a16:creationId xmlns:a16="http://schemas.microsoft.com/office/drawing/2014/main" id="{8E0E80B9-CBCF-604A-8743-CDB8DABE45C1}"/>
              </a:ext>
            </a:extLst>
          </p:cNvPr>
          <p:cNvSpPr>
            <a:spLocks noGrp="1"/>
          </p:cNvSpPr>
          <p:nvPr>
            <p:ph type="pic" sz="quarter" idx="38"/>
          </p:nvPr>
        </p:nvSpPr>
        <p:spPr>
          <a:xfrm>
            <a:off x="10291643" y="1918071"/>
            <a:ext cx="1436576" cy="1436576"/>
          </a:xfrm>
          <a:prstGeom prst="rect">
            <a:avLst/>
          </a:prstGeom>
        </p:spPr>
        <p:txBody>
          <a:bodyPr/>
          <a:lstStyle>
            <a:lvl1pPr marL="0" indent="0">
              <a:buNone/>
              <a:defRPr sz="1600"/>
            </a:lvl1pPr>
          </a:lstStyle>
          <a:p>
            <a:r>
              <a:rPr lang="en-US"/>
              <a:t>Click icon to add picture</a:t>
            </a:r>
            <a:endParaRPr lang="en-US" dirty="0"/>
          </a:p>
        </p:txBody>
      </p:sp>
      <p:sp>
        <p:nvSpPr>
          <p:cNvPr id="54" name="Text Placeholder 16">
            <a:extLst>
              <a:ext uri="{FF2B5EF4-FFF2-40B4-BE49-F238E27FC236}">
                <a16:creationId xmlns:a16="http://schemas.microsoft.com/office/drawing/2014/main" id="{BB07E061-4653-7E44-87FD-211EDD18915A}"/>
              </a:ext>
            </a:extLst>
          </p:cNvPr>
          <p:cNvSpPr>
            <a:spLocks noGrp="1"/>
          </p:cNvSpPr>
          <p:nvPr>
            <p:ph type="body" sz="quarter" idx="39" hasCustomPrompt="1"/>
          </p:nvPr>
        </p:nvSpPr>
        <p:spPr>
          <a:xfrm>
            <a:off x="10189931"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55" name="Text Placeholder 8">
            <a:extLst>
              <a:ext uri="{FF2B5EF4-FFF2-40B4-BE49-F238E27FC236}">
                <a16:creationId xmlns:a16="http://schemas.microsoft.com/office/drawing/2014/main" id="{573574D0-ADF7-2641-A270-F3DAC30B3533}"/>
              </a:ext>
            </a:extLst>
          </p:cNvPr>
          <p:cNvSpPr>
            <a:spLocks noGrp="1"/>
          </p:cNvSpPr>
          <p:nvPr>
            <p:ph type="body" sz="quarter" idx="40" hasCustomPrompt="1"/>
          </p:nvPr>
        </p:nvSpPr>
        <p:spPr>
          <a:xfrm>
            <a:off x="10189931"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Tree>
    <p:extLst>
      <p:ext uri="{BB962C8B-B14F-4D97-AF65-F5344CB8AC3E}">
        <p14:creationId xmlns:p14="http://schemas.microsoft.com/office/powerpoint/2010/main" val="17519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 Teal">
    <p:spTree>
      <p:nvGrpSpPr>
        <p:cNvPr id="1" name=""/>
        <p:cNvGrpSpPr/>
        <p:nvPr/>
      </p:nvGrpSpPr>
      <p:grpSpPr>
        <a:xfrm>
          <a:off x="0" y="0"/>
          <a:ext cx="0" cy="0"/>
          <a:chOff x="0" y="0"/>
          <a:chExt cx="0" cy="0"/>
        </a:xfrm>
      </p:grpSpPr>
      <p:pic>
        <p:nvPicPr>
          <p:cNvPr id="10" name="Picture 3" descr="Y:\_2018\Brand\Sketches\Final Sketches\To Process\Agenda-02.png">
            <a:extLst>
              <a:ext uri="{FF2B5EF4-FFF2-40B4-BE49-F238E27FC236}">
                <a16:creationId xmlns:a16="http://schemas.microsoft.com/office/drawing/2014/main" id="{F341392B-3517-324A-9996-AB5ADB58E89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160388" y="1376159"/>
            <a:ext cx="4040706" cy="453390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8143811"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10FE40D-2112-7949-B584-43E3E71429B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31377" y="5918960"/>
            <a:ext cx="2545664" cy="310049"/>
          </a:xfrm>
          <a:prstGeom prst="rect">
            <a:avLst/>
          </a:prstGeom>
        </p:spPr>
      </p:pic>
      <p:sp>
        <p:nvSpPr>
          <p:cNvPr id="11" name="Title 1">
            <a:extLst>
              <a:ext uri="{FF2B5EF4-FFF2-40B4-BE49-F238E27FC236}">
                <a16:creationId xmlns:a16="http://schemas.microsoft.com/office/drawing/2014/main" id="{F4504AD7-DBAF-FA40-A5DD-17CA2C8B4E69}"/>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189649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8143811"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 descr="Y:\_2018\Brand\Sketches\Final Sketches\To Process\Agenda-01.png">
            <a:extLst>
              <a:ext uri="{FF2B5EF4-FFF2-40B4-BE49-F238E27FC236}">
                <a16:creationId xmlns:a16="http://schemas.microsoft.com/office/drawing/2014/main" id="{FC2AD9A5-ABE3-AF44-B5D7-5CF12BF002E0}"/>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150518" y="1367264"/>
            <a:ext cx="4048634" cy="45428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10FE40D-2112-7949-B584-43E3E71429B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31377" y="5918960"/>
            <a:ext cx="2545664" cy="310049"/>
          </a:xfrm>
          <a:prstGeom prst="rect">
            <a:avLst/>
          </a:prstGeom>
        </p:spPr>
      </p:pic>
      <p:sp>
        <p:nvSpPr>
          <p:cNvPr id="10" name="Title 1">
            <a:extLst>
              <a:ext uri="{FF2B5EF4-FFF2-40B4-BE49-F238E27FC236}">
                <a16:creationId xmlns:a16="http://schemas.microsoft.com/office/drawing/2014/main" id="{C35D974D-0D63-B445-B8C4-308C540CCB25}"/>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12781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4"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11631168"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2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CF0882-D6BD-3A43-9A93-001496D3D529}"/>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567D5A-926D-0F45-B01F-E68F190AAE34}"/>
              </a:ext>
            </a:extLst>
          </p:cNvPr>
          <p:cNvSpPr>
            <a:spLocks/>
          </p:cNvSpPr>
          <p:nvPr userDrawn="1"/>
        </p:nvSpPr>
        <p:spPr>
          <a:xfrm rot="10800000">
            <a:off x="3506227" y="1700821"/>
            <a:ext cx="1748691" cy="17273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A7135341-F0AC-D84D-86AA-26311A4C6C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07895" y="1797"/>
            <a:ext cx="1747023" cy="1719547"/>
          </a:xfrm>
          <a:prstGeom prst="rect">
            <a:avLst/>
          </a:prstGeom>
        </p:spPr>
      </p:pic>
      <p:pic>
        <p:nvPicPr>
          <p:cNvPr id="20" name="Picture 19">
            <a:extLst>
              <a:ext uri="{FF2B5EF4-FFF2-40B4-BE49-F238E27FC236}">
                <a16:creationId xmlns:a16="http://schemas.microsoft.com/office/drawing/2014/main" id="{F5592A57-2694-E34A-9DA2-B82550DF612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55779" y="3428206"/>
            <a:ext cx="3499139" cy="3429793"/>
          </a:xfrm>
          <a:prstGeom prst="rect">
            <a:avLst/>
          </a:prstGeom>
        </p:spPr>
      </p:pic>
      <p:sp>
        <p:nvSpPr>
          <p:cNvPr id="21" name="Rectangle 20">
            <a:extLst>
              <a:ext uri="{FF2B5EF4-FFF2-40B4-BE49-F238E27FC236}">
                <a16:creationId xmlns:a16="http://schemas.microsoft.com/office/drawing/2014/main" id="{D18AEAF9-0920-1444-BE1C-418FD971DF23}"/>
              </a:ext>
            </a:extLst>
          </p:cNvPr>
          <p:cNvSpPr/>
          <p:nvPr userDrawn="1"/>
        </p:nvSpPr>
        <p:spPr>
          <a:xfrm rot="10800000">
            <a:off x="0" y="2272"/>
            <a:ext cx="3509890" cy="34297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786F21-7B31-704F-9F1A-B638758E3CD5}"/>
              </a:ext>
            </a:extLst>
          </p:cNvPr>
          <p:cNvPicPr>
            <a:picLocks noChangeAspect="1"/>
          </p:cNvPicPr>
          <p:nvPr userDrawn="1"/>
        </p:nvPicPr>
        <p:blipFill>
          <a:blip r:embed="rId4"/>
          <a:stretch>
            <a:fillRect/>
          </a:stretch>
        </p:blipFill>
        <p:spPr>
          <a:xfrm>
            <a:off x="798219" y="380021"/>
            <a:ext cx="1905000" cy="2641600"/>
          </a:xfrm>
          <a:prstGeom prst="rect">
            <a:avLst/>
          </a:prstGeom>
        </p:spPr>
      </p:pic>
      <p:sp>
        <p:nvSpPr>
          <p:cNvPr id="22" name="Rectangle 21">
            <a:extLst>
              <a:ext uri="{FF2B5EF4-FFF2-40B4-BE49-F238E27FC236}">
                <a16:creationId xmlns:a16="http://schemas.microsoft.com/office/drawing/2014/main" id="{163D1688-E98B-5A40-8D6D-008243F9CF76}"/>
              </a:ext>
            </a:extLst>
          </p:cNvPr>
          <p:cNvSpPr>
            <a:spLocks/>
          </p:cNvSpPr>
          <p:nvPr userDrawn="1"/>
        </p:nvSpPr>
        <p:spPr>
          <a:xfrm rot="10800000">
            <a:off x="-11034" y="5126752"/>
            <a:ext cx="1766809" cy="1731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8F0EFB2-F8AE-7648-BC48-FE0FC0C4423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806" y="5304435"/>
            <a:ext cx="939408" cy="1372030"/>
          </a:xfrm>
          <a:prstGeom prst="rect">
            <a:avLst/>
          </a:prstGeom>
        </p:spPr>
      </p:pic>
      <p:sp>
        <p:nvSpPr>
          <p:cNvPr id="18" name="Content Placeholder 3">
            <a:extLst>
              <a:ext uri="{FF2B5EF4-FFF2-40B4-BE49-F238E27FC236}">
                <a16:creationId xmlns:a16="http://schemas.microsoft.com/office/drawing/2014/main" id="{7E4A55C0-4588-824B-AC0B-2817302AEE97}"/>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24" name="Content Placeholder 3">
            <a:extLst>
              <a:ext uri="{FF2B5EF4-FFF2-40B4-BE49-F238E27FC236}">
                <a16:creationId xmlns:a16="http://schemas.microsoft.com/office/drawing/2014/main" id="{7CB0606A-B1B8-EF4E-99D3-7F0F8BF14907}"/>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pic>
        <p:nvPicPr>
          <p:cNvPr id="4098" name="Picture 2" descr="Y:\_2019\Presentations\18_Littler_PPT_Internal_Template\Links\Working Atty\E61A8608.jpg"/>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2" y="3432068"/>
            <a:ext cx="1765975" cy="171127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DC7D77A-4138-5B4A-B636-096A9CACE600}"/>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Tree>
    <p:extLst>
      <p:ext uri="{BB962C8B-B14F-4D97-AF65-F5344CB8AC3E}">
        <p14:creationId xmlns:p14="http://schemas.microsoft.com/office/powerpoint/2010/main" val="41362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7595" y="-5410200"/>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BE9EC5D-6A38-7C40-B020-CD72DB4AED6E}"/>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0" name="Content Placeholder 6">
            <a:extLst>
              <a:ext uri="{FF2B5EF4-FFF2-40B4-BE49-F238E27FC236}">
                <a16:creationId xmlns:a16="http://schemas.microsoft.com/office/drawing/2014/main" id="{7B3DC8C9-9995-9644-9F72-B59A5350BBF2}"/>
              </a:ext>
            </a:extLst>
          </p:cNvPr>
          <p:cNvSpPr>
            <a:spLocks noGrp="1"/>
          </p:cNvSpPr>
          <p:nvPr>
            <p:ph sz="quarter" idx="11"/>
          </p:nvPr>
        </p:nvSpPr>
        <p:spPr>
          <a:xfrm>
            <a:off x="277813" y="1737360"/>
            <a:ext cx="11631168"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8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Columns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DFE0B-5AE7-424D-A76E-8F7A25B922A5}"/>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0" name="Content Placeholder 6">
            <a:extLst>
              <a:ext uri="{FF2B5EF4-FFF2-40B4-BE49-F238E27FC236}">
                <a16:creationId xmlns:a16="http://schemas.microsoft.com/office/drawing/2014/main" id="{854026D7-CBAE-2240-AC4F-EB554E0ECCEA}"/>
              </a:ext>
            </a:extLst>
          </p:cNvPr>
          <p:cNvSpPr>
            <a:spLocks noGrp="1"/>
          </p:cNvSpPr>
          <p:nvPr>
            <p:ph sz="quarter" idx="11"/>
          </p:nvPr>
        </p:nvSpPr>
        <p:spPr>
          <a:xfrm>
            <a:off x="277813"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a:extLst>
              <a:ext uri="{FF2B5EF4-FFF2-40B4-BE49-F238E27FC236}">
                <a16:creationId xmlns:a16="http://schemas.microsoft.com/office/drawing/2014/main" id="{362A1D3D-1EEC-DD4F-9603-15ED31937820}"/>
              </a:ext>
            </a:extLst>
          </p:cNvPr>
          <p:cNvSpPr>
            <a:spLocks noGrp="1"/>
          </p:cNvSpPr>
          <p:nvPr>
            <p:ph sz="quarter" idx="12"/>
          </p:nvPr>
        </p:nvSpPr>
        <p:spPr>
          <a:xfrm>
            <a:off x="6214619"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EA89E2-6F6A-1E4B-9FBD-9F4D394A0AE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41930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Columns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83EB7F-BADA-3644-93A8-E5354CE1FDE1}"/>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2" name="Rectangle 11">
            <a:extLst>
              <a:ext uri="{FF2B5EF4-FFF2-40B4-BE49-F238E27FC236}">
                <a16:creationId xmlns:a16="http://schemas.microsoft.com/office/drawing/2014/main" id="{A4C42255-30D8-6F46-84B1-144E31FA1185}"/>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051D93CE-8F3A-E44A-875C-074709CC153B}"/>
              </a:ext>
            </a:extLst>
          </p:cNvPr>
          <p:cNvSpPr>
            <a:spLocks noGrp="1"/>
          </p:cNvSpPr>
          <p:nvPr>
            <p:ph sz="quarter" idx="11"/>
          </p:nvPr>
        </p:nvSpPr>
        <p:spPr>
          <a:xfrm>
            <a:off x="277813"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6">
            <a:extLst>
              <a:ext uri="{FF2B5EF4-FFF2-40B4-BE49-F238E27FC236}">
                <a16:creationId xmlns:a16="http://schemas.microsoft.com/office/drawing/2014/main" id="{52EA8F35-59C6-2548-B267-740B3D306929}"/>
              </a:ext>
            </a:extLst>
          </p:cNvPr>
          <p:cNvSpPr>
            <a:spLocks noGrp="1"/>
          </p:cNvSpPr>
          <p:nvPr>
            <p:ph sz="quarter" idx="12"/>
          </p:nvPr>
        </p:nvSpPr>
        <p:spPr>
          <a:xfrm>
            <a:off x="6214619"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33F8E50-C408-E34E-B890-95A57FABA1C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32286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ontent Placeholder 47">
            <a:extLst>
              <a:ext uri="{FF2B5EF4-FFF2-40B4-BE49-F238E27FC236}">
                <a16:creationId xmlns:a16="http://schemas.microsoft.com/office/drawing/2014/main" id="{DCDAAE18-DA66-1C42-9FCA-72676E5665CA}"/>
              </a:ext>
            </a:extLst>
          </p:cNvPr>
          <p:cNvSpPr>
            <a:spLocks noGrp="1"/>
          </p:cNvSpPr>
          <p:nvPr>
            <p:ph sz="quarter" idx="10" hasCustomPrompt="1"/>
          </p:nvPr>
        </p:nvSpPr>
        <p:spPr>
          <a:xfrm>
            <a:off x="7673033" y="442762"/>
            <a:ext cx="4105275" cy="5467150"/>
          </a:xfrm>
          <a:prstGeom prst="rect">
            <a:avLst/>
          </a:prstGeom>
        </p:spPr>
        <p:txBody>
          <a:bodyPr anchor="ctr">
            <a:normAutofit/>
          </a:bodyPr>
          <a:lstStyle>
            <a:lvl1pPr marL="0" indent="0" algn="ctr">
              <a:buNone/>
              <a:defRPr sz="44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a:t>
            </a:r>
            <a:br>
              <a:rPr lang="en-US" dirty="0"/>
            </a:br>
            <a:r>
              <a:rPr lang="en-US" dirty="0"/>
              <a:t>Section Divider</a:t>
            </a:r>
          </a:p>
        </p:txBody>
      </p:sp>
      <p:sp>
        <p:nvSpPr>
          <p:cNvPr id="12" name="Slide Number Placeholder 3">
            <a:extLst>
              <a:ext uri="{FF2B5EF4-FFF2-40B4-BE49-F238E27FC236}">
                <a16:creationId xmlns:a16="http://schemas.microsoft.com/office/drawing/2014/main" id="{37EA1B8D-CF67-F746-8EB4-2C779BD2545A}"/>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3" name="Picture Placeholder 4">
            <a:extLst>
              <a:ext uri="{FF2B5EF4-FFF2-40B4-BE49-F238E27FC236}">
                <a16:creationId xmlns:a16="http://schemas.microsoft.com/office/drawing/2014/main" id="{E4C66BB6-4427-534E-ABE6-32BDA55B65D5}"/>
              </a:ext>
            </a:extLst>
          </p:cNvPr>
          <p:cNvSpPr>
            <a:spLocks noGrp="1"/>
          </p:cNvSpPr>
          <p:nvPr>
            <p:ph type="pic" sz="quarter" idx="11"/>
          </p:nvPr>
        </p:nvSpPr>
        <p:spPr>
          <a:xfrm>
            <a:off x="0" y="0"/>
            <a:ext cx="7188200" cy="6858000"/>
          </a:xfrm>
          <a:prstGeom prst="rect">
            <a:avLst/>
          </a:prstGeom>
        </p:spPr>
        <p:txBody>
          <a:bodyPr/>
          <a:lstStyle/>
          <a:p>
            <a:endParaRPr lang="en-US"/>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49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054E33FC-3003-EF44-AE1B-315D80AF2D3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4" name="Picture Placeholder 4">
            <a:extLst>
              <a:ext uri="{FF2B5EF4-FFF2-40B4-BE49-F238E27FC236}">
                <a16:creationId xmlns:a16="http://schemas.microsoft.com/office/drawing/2014/main" id="{64904F6C-0B71-9F42-A75D-811FB0A97664}"/>
              </a:ext>
            </a:extLst>
          </p:cNvPr>
          <p:cNvSpPr>
            <a:spLocks noGrp="1"/>
          </p:cNvSpPr>
          <p:nvPr>
            <p:ph type="pic" sz="quarter" idx="11"/>
          </p:nvPr>
        </p:nvSpPr>
        <p:spPr>
          <a:xfrm>
            <a:off x="0" y="0"/>
            <a:ext cx="7188200" cy="6858000"/>
          </a:xfrm>
          <a:prstGeom prst="rect">
            <a:avLst/>
          </a:prstGeom>
        </p:spPr>
        <p:txBody>
          <a:bodyPr/>
          <a:lstStyle/>
          <a:p>
            <a:endParaRPr lang="en-US"/>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7">
            <a:extLst>
              <a:ext uri="{FF2B5EF4-FFF2-40B4-BE49-F238E27FC236}">
                <a16:creationId xmlns:a16="http://schemas.microsoft.com/office/drawing/2014/main" id="{3E65A8C2-5954-F74F-B49F-B22206FAB118}"/>
              </a:ext>
            </a:extLst>
          </p:cNvPr>
          <p:cNvSpPr>
            <a:spLocks noGrp="1"/>
          </p:cNvSpPr>
          <p:nvPr>
            <p:ph sz="quarter" idx="10" hasCustomPrompt="1"/>
          </p:nvPr>
        </p:nvSpPr>
        <p:spPr>
          <a:xfrm>
            <a:off x="7673033" y="442762"/>
            <a:ext cx="4105275" cy="5467150"/>
          </a:xfrm>
          <a:prstGeom prst="rect">
            <a:avLst/>
          </a:prstGeom>
        </p:spPr>
        <p:txBody>
          <a:bodyPr anchor="ctr">
            <a:normAutofit/>
          </a:bodyPr>
          <a:lstStyle>
            <a:lvl1pPr marL="0" indent="0" algn="ctr">
              <a:buNone/>
              <a:defRPr sz="44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a:t>
            </a:r>
            <a:br>
              <a:rPr lang="en-US" dirty="0"/>
            </a:br>
            <a:r>
              <a:rPr lang="en-US" dirty="0"/>
              <a:t>Section Divider</a:t>
            </a:r>
          </a:p>
        </p:txBody>
      </p:sp>
    </p:spTree>
    <p:extLst>
      <p:ext uri="{BB962C8B-B14F-4D97-AF65-F5344CB8AC3E}">
        <p14:creationId xmlns:p14="http://schemas.microsoft.com/office/powerpoint/2010/main" val="190856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5" name="Picture Placeholder 4">
            <a:extLst>
              <a:ext uri="{FF2B5EF4-FFF2-40B4-BE49-F238E27FC236}">
                <a16:creationId xmlns:a16="http://schemas.microsoft.com/office/drawing/2014/main" id="{8755EC9C-0871-064B-976C-950C73C53B76}"/>
              </a:ext>
            </a:extLst>
          </p:cNvPr>
          <p:cNvSpPr>
            <a:spLocks noGrp="1"/>
          </p:cNvSpPr>
          <p:nvPr>
            <p:ph type="pic" sz="quarter" idx="11"/>
          </p:nvPr>
        </p:nvSpPr>
        <p:spPr>
          <a:xfrm>
            <a:off x="0" y="0"/>
            <a:ext cx="7188200" cy="6858000"/>
          </a:xfrm>
          <a:prstGeom prst="rect">
            <a:avLst/>
          </a:prstGeom>
        </p:spPr>
        <p:txBody>
          <a:bodyPr/>
          <a:lstStyle/>
          <a:p>
            <a:endParaRPr lang="en-US"/>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7">
            <a:extLst>
              <a:ext uri="{FF2B5EF4-FFF2-40B4-BE49-F238E27FC236}">
                <a16:creationId xmlns:a16="http://schemas.microsoft.com/office/drawing/2014/main" id="{72A6C2C8-8450-1F43-9ADB-E6E77021CC62}"/>
              </a:ext>
            </a:extLst>
          </p:cNvPr>
          <p:cNvSpPr>
            <a:spLocks noGrp="1"/>
          </p:cNvSpPr>
          <p:nvPr>
            <p:ph sz="quarter" idx="10" hasCustomPrompt="1"/>
          </p:nvPr>
        </p:nvSpPr>
        <p:spPr>
          <a:xfrm>
            <a:off x="7673033" y="442762"/>
            <a:ext cx="4105275" cy="5467150"/>
          </a:xfrm>
          <a:prstGeom prst="rect">
            <a:avLst/>
          </a:prstGeom>
        </p:spPr>
        <p:txBody>
          <a:bodyPr anchor="ctr">
            <a:normAutofit/>
          </a:bodyPr>
          <a:lstStyle>
            <a:lvl1pPr marL="0" indent="0" algn="ctr">
              <a:buNone/>
              <a:defRPr sz="44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a:t>
            </a:r>
            <a:br>
              <a:rPr lang="en-US" dirty="0"/>
            </a:br>
            <a:r>
              <a:rPr lang="en-US" dirty="0"/>
              <a:t>Section Divider</a:t>
            </a:r>
          </a:p>
        </p:txBody>
      </p:sp>
    </p:spTree>
    <p:extLst>
      <p:ext uri="{BB962C8B-B14F-4D97-AF65-F5344CB8AC3E}">
        <p14:creationId xmlns:p14="http://schemas.microsoft.com/office/powerpoint/2010/main" val="48111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270933" y="567159"/>
            <a:ext cx="11641667" cy="5798917"/>
          </a:xfrm>
          <a:prstGeom prst="rect">
            <a:avLst/>
          </a:prstGeom>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0"/>
              <a:t>Click to Edit Call Out Slide</a:t>
            </a:r>
          </a:p>
        </p:txBody>
      </p:sp>
      <p:sp>
        <p:nvSpPr>
          <p:cNvPr id="5" name="Slide Number Placeholder 2">
            <a:extLst>
              <a:ext uri="{FF2B5EF4-FFF2-40B4-BE49-F238E27FC236}">
                <a16:creationId xmlns:a16="http://schemas.microsoft.com/office/drawing/2014/main" id="{F57A91BA-486F-8445-A907-5A66FE899563}"/>
              </a:ext>
            </a:extLst>
          </p:cNvPr>
          <p:cNvSpPr>
            <a:spLocks noGrp="1"/>
          </p:cNvSpPr>
          <p:nvPr>
            <p:ph type="sldNum" sz="quarter" idx="10"/>
          </p:nvPr>
        </p:nvSpPr>
        <p:spPr>
          <a:xfrm>
            <a:off x="9067800" y="6553201"/>
            <a:ext cx="2844800" cy="228600"/>
          </a:xfrm>
          <a:prstGeom prst="rect">
            <a:avLst/>
          </a:prstGeom>
        </p:spPr>
        <p:txBody>
          <a:bodyPr/>
          <a:lstStyle>
            <a:lvl1pPr>
              <a:defRPr>
                <a:solidFill>
                  <a:schemeClr val="bg1"/>
                </a:solidFill>
              </a:defRPr>
            </a:lvl1pPr>
          </a:lstStyle>
          <a:p>
            <a:fld id="{B73F69C2-009F-4240-9724-5B3BAC1E9E06}" type="slidenum">
              <a:rPr lang="en-US" smtClean="0"/>
              <a:pPr/>
              <a:t>‹#›</a:t>
            </a:fld>
            <a:endParaRPr lang="en-US" dirty="0"/>
          </a:p>
        </p:txBody>
      </p:sp>
      <p:sp>
        <p:nvSpPr>
          <p:cNvPr id="6" name="TextBox 5">
            <a:extLst>
              <a:ext uri="{FF2B5EF4-FFF2-40B4-BE49-F238E27FC236}">
                <a16:creationId xmlns:a16="http://schemas.microsoft.com/office/drawing/2014/main" id="{65D09C7D-A74F-8E48-9E8A-C617D55E2ADD}"/>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a:t>
            </a:r>
            <a:endParaRPr lang="en-US" sz="1000" dirty="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9FAB5302-EAB1-8841-9D84-C243A71CA35D}"/>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7" name="Rectangle 6"/>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6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 Out -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949CFDF5-B4C6-5347-B845-0891DD4A4035}"/>
              </a:ext>
            </a:extLst>
          </p:cNvPr>
          <p:cNvSpPr>
            <a:spLocks noGrp="1"/>
          </p:cNvSpPr>
          <p:nvPr>
            <p:ph type="sldNum" sz="quarter" idx="10"/>
          </p:nvPr>
        </p:nvSpPr>
        <p:spPr>
          <a:xfrm>
            <a:off x="9067800" y="6553201"/>
            <a:ext cx="2844800" cy="228600"/>
          </a:xfrm>
          <a:prstGeom prst="rect">
            <a:avLst/>
          </a:prstGeom>
        </p:spPr>
        <p:txBody>
          <a:bodyPr/>
          <a:lstStyle>
            <a:lvl1pPr>
              <a:defRPr>
                <a:solidFill>
                  <a:schemeClr val="bg1"/>
                </a:solidFill>
              </a:defRPr>
            </a:lvl1pPr>
          </a:lstStyle>
          <a:p>
            <a:fld id="{B73F69C2-009F-4240-9724-5B3BAC1E9E06}" type="slidenum">
              <a:rPr lang="en-US" smtClean="0"/>
              <a:pPr/>
              <a:t>‹#›</a:t>
            </a:fld>
            <a:endParaRPr lang="en-US" dirty="0"/>
          </a:p>
        </p:txBody>
      </p:sp>
      <p:sp>
        <p:nvSpPr>
          <p:cNvPr id="7" name="TextBox 6">
            <a:extLst>
              <a:ext uri="{FF2B5EF4-FFF2-40B4-BE49-F238E27FC236}">
                <a16:creationId xmlns:a16="http://schemas.microsoft.com/office/drawing/2014/main" id="{6910E960-FDB0-344D-BC67-4EF24DD4CAF7}"/>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a:t>
            </a:r>
            <a:endParaRPr lang="en-US" sz="1000" dirty="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D18DA8B7-E505-084B-9BBC-5E65EDBEE7C5}"/>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9" name="Rectangle 8"/>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20F35D4-9AB7-5C40-8F77-DA121479FF1F}"/>
              </a:ext>
            </a:extLst>
          </p:cNvPr>
          <p:cNvSpPr>
            <a:spLocks noGrp="1"/>
          </p:cNvSpPr>
          <p:nvPr>
            <p:ph type="title" hasCustomPrompt="1"/>
          </p:nvPr>
        </p:nvSpPr>
        <p:spPr>
          <a:xfrm>
            <a:off x="270933" y="567159"/>
            <a:ext cx="11641667" cy="5798917"/>
          </a:xfrm>
          <a:prstGeom prst="rect">
            <a:avLst/>
          </a:prstGeom>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0"/>
              <a:t>Click to Edit Call Out Slide</a:t>
            </a:r>
          </a:p>
        </p:txBody>
      </p:sp>
    </p:spTree>
    <p:extLst>
      <p:ext uri="{BB962C8B-B14F-4D97-AF65-F5344CB8AC3E}">
        <p14:creationId xmlns:p14="http://schemas.microsoft.com/office/powerpoint/2010/main" val="39634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 Out -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25570223-794D-A14F-85AA-066B631BC7E0}"/>
              </a:ext>
            </a:extLst>
          </p:cNvPr>
          <p:cNvSpPr>
            <a:spLocks noGrp="1"/>
          </p:cNvSpPr>
          <p:nvPr>
            <p:ph type="sldNum" sz="quarter" idx="10"/>
          </p:nvPr>
        </p:nvSpPr>
        <p:spPr>
          <a:xfrm>
            <a:off x="9067800" y="6553201"/>
            <a:ext cx="2844800" cy="228600"/>
          </a:xfrm>
          <a:prstGeom prst="rect">
            <a:avLst/>
          </a:prstGeom>
        </p:spPr>
        <p:txBody>
          <a:bodyPr/>
          <a:lstStyle>
            <a:lvl1pPr>
              <a:defRPr>
                <a:solidFill>
                  <a:schemeClr val="bg1"/>
                </a:solidFill>
              </a:defRPr>
            </a:lvl1pPr>
          </a:lstStyle>
          <a:p>
            <a:fld id="{B73F69C2-009F-4240-9724-5B3BAC1E9E06}" type="slidenum">
              <a:rPr lang="en-US" smtClean="0"/>
              <a:pPr/>
              <a:t>‹#›</a:t>
            </a:fld>
            <a:endParaRPr lang="en-US" dirty="0"/>
          </a:p>
        </p:txBody>
      </p:sp>
      <p:sp>
        <p:nvSpPr>
          <p:cNvPr id="7" name="TextBox 6">
            <a:extLst>
              <a:ext uri="{FF2B5EF4-FFF2-40B4-BE49-F238E27FC236}">
                <a16:creationId xmlns:a16="http://schemas.microsoft.com/office/drawing/2014/main" id="{4B6F2637-23F9-A546-8463-5202A40B82E7}"/>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 </a:t>
            </a:r>
            <a:endParaRPr lang="en-US" sz="1000" dirty="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D9AFDCDE-C271-CD41-B7A3-45FF4763DEB7}"/>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9" name="Rectangle 8"/>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88DC7AA-6C26-B84D-A768-2BBEA86E3731}"/>
              </a:ext>
            </a:extLst>
          </p:cNvPr>
          <p:cNvSpPr>
            <a:spLocks noGrp="1"/>
          </p:cNvSpPr>
          <p:nvPr>
            <p:ph type="title" hasCustomPrompt="1"/>
          </p:nvPr>
        </p:nvSpPr>
        <p:spPr>
          <a:xfrm>
            <a:off x="270933" y="567159"/>
            <a:ext cx="11641667" cy="5798917"/>
          </a:xfrm>
          <a:prstGeom prst="rect">
            <a:avLst/>
          </a:prstGeom>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0"/>
              <a:t>Click to Edit Call Out Slide</a:t>
            </a:r>
          </a:p>
        </p:txBody>
      </p:sp>
    </p:spTree>
    <p:extLst>
      <p:ext uri="{BB962C8B-B14F-4D97-AF65-F5344CB8AC3E}">
        <p14:creationId xmlns:p14="http://schemas.microsoft.com/office/powerpoint/2010/main" val="134719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469844" y="2183764"/>
            <a:ext cx="11442756" cy="3589974"/>
          </a:xfrm>
          <a:prstGeom prst="rect">
            <a:avLst/>
          </a:prstGeom>
        </p:spPr>
        <p:txBody>
          <a:bodyPr anchor="t">
            <a:normAutofit/>
          </a:bodyPr>
          <a:lstStyle>
            <a:lvl1pPr algn="l">
              <a:defRPr sz="4000" b="0" i="1">
                <a:solidFill>
                  <a:schemeClr val="bg1"/>
                </a:solidFill>
                <a:latin typeface="Calibri" panose="020F0502020204030204" pitchFamily="34" charset="0"/>
                <a:cs typeface="Calibri" panose="020F0502020204030204" pitchFamily="34" charset="0"/>
              </a:defRPr>
            </a:lvl1pPr>
          </a:lstStyle>
          <a:p>
            <a:r>
              <a:rPr lang="en-US" dirty="0"/>
              <a:t>Click to Edit Quote Slide</a:t>
            </a:r>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tretch>
            <a:fillRect/>
          </a:stretch>
        </p:blipFill>
        <p:spPr>
          <a:xfrm>
            <a:off x="-263611" y="-626075"/>
            <a:ext cx="3469502" cy="3469502"/>
          </a:xfrm>
          <a:prstGeom prst="rect">
            <a:avLst/>
          </a:prstGeom>
        </p:spPr>
      </p:pic>
      <p:sp>
        <p:nvSpPr>
          <p:cNvPr id="7" name="Content Placeholder 6">
            <a:extLst>
              <a:ext uri="{FF2B5EF4-FFF2-40B4-BE49-F238E27FC236}">
                <a16:creationId xmlns:a16="http://schemas.microsoft.com/office/drawing/2014/main" id="{00EE3404-431D-A340-84D3-9257A8A000D6}"/>
              </a:ext>
            </a:extLst>
          </p:cNvPr>
          <p:cNvSpPr>
            <a:spLocks noGrp="1"/>
          </p:cNvSpPr>
          <p:nvPr>
            <p:ph sz="quarter" idx="10" hasCustomPrompt="1"/>
          </p:nvPr>
        </p:nvSpPr>
        <p:spPr>
          <a:xfrm>
            <a:off x="6220047" y="5847557"/>
            <a:ext cx="5692553" cy="468312"/>
          </a:xfrm>
          <a:prstGeom prst="rect">
            <a:avLst/>
          </a:prstGeom>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Author/Case</a:t>
            </a:r>
          </a:p>
        </p:txBody>
      </p:sp>
      <p:sp>
        <p:nvSpPr>
          <p:cNvPr id="6" name="Slide Number Placeholder 3">
            <a:extLst>
              <a:ext uri="{FF2B5EF4-FFF2-40B4-BE49-F238E27FC236}">
                <a16:creationId xmlns:a16="http://schemas.microsoft.com/office/drawing/2014/main" id="{D7D95373-8DD8-EE43-9215-A463CD4B8D27}"/>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8" name="TextBox 7">
            <a:extLst>
              <a:ext uri="{FF2B5EF4-FFF2-40B4-BE49-F238E27FC236}">
                <a16:creationId xmlns:a16="http://schemas.microsoft.com/office/drawing/2014/main" id="{DE0CF395-4A9A-8E4D-8B79-F86F7FAF6090}"/>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 </a:t>
            </a:r>
            <a:endParaRPr lang="en-US" sz="1000" dirty="0">
              <a:solidFill>
                <a:schemeClr val="bg1"/>
              </a:solidFill>
              <a:latin typeface="+mn-lt"/>
              <a:cs typeface="Calibri" panose="020F0502020204030204" pitchFamily="34" charset="0"/>
            </a:endParaRPr>
          </a:p>
        </p:txBody>
      </p:sp>
      <p:sp>
        <p:nvSpPr>
          <p:cNvPr id="9" name="Rectangle 8">
            <a:extLst>
              <a:ext uri="{FF2B5EF4-FFF2-40B4-BE49-F238E27FC236}">
                <a16:creationId xmlns:a16="http://schemas.microsoft.com/office/drawing/2014/main" id="{0142DFC5-3DDA-3C49-8053-44C1D8F65E90}"/>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10" name="Rectangle 9"/>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74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 y="-11896"/>
            <a:ext cx="1930244" cy="1794294"/>
          </a:xfrm>
          <a:prstGeom prst="rect">
            <a:avLst/>
          </a:prstGeom>
        </p:spPr>
      </p:pic>
      <p:sp>
        <p:nvSpPr>
          <p:cNvPr id="14" name="Rectangle 13">
            <a:extLst>
              <a:ext uri="{FF2B5EF4-FFF2-40B4-BE49-F238E27FC236}">
                <a16:creationId xmlns:a16="http://schemas.microsoft.com/office/drawing/2014/main" id="{A3567D5A-926D-0F45-B01F-E68F190AAE34}"/>
              </a:ext>
            </a:extLst>
          </p:cNvPr>
          <p:cNvSpPr>
            <a:spLocks/>
          </p:cNvSpPr>
          <p:nvPr userDrawn="1"/>
        </p:nvSpPr>
        <p:spPr>
          <a:xfrm rot="10800000">
            <a:off x="-5" y="1705736"/>
            <a:ext cx="1748067" cy="1727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3D1688-E98B-5A40-8D6D-008243F9CF76}"/>
              </a:ext>
            </a:extLst>
          </p:cNvPr>
          <p:cNvSpPr>
            <a:spLocks/>
          </p:cNvSpPr>
          <p:nvPr userDrawn="1"/>
        </p:nvSpPr>
        <p:spPr>
          <a:xfrm rot="10800000">
            <a:off x="3500054" y="5126755"/>
            <a:ext cx="1737039" cy="1731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62C3D471-8A85-FF49-92A6-D3FDA072F2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94177" y="5312267"/>
            <a:ext cx="1451650" cy="1677881"/>
          </a:xfrm>
          <a:prstGeom prst="rect">
            <a:avLst/>
          </a:prstGeom>
        </p:spPr>
      </p:pic>
      <p:sp>
        <p:nvSpPr>
          <p:cNvPr id="18" name="Content Placeholder 3">
            <a:extLst>
              <a:ext uri="{FF2B5EF4-FFF2-40B4-BE49-F238E27FC236}">
                <a16:creationId xmlns:a16="http://schemas.microsoft.com/office/drawing/2014/main" id="{7289E7D8-15B0-5142-B31A-6D5621BD0379}"/>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9" name="Content Placeholder 3">
            <a:extLst>
              <a:ext uri="{FF2B5EF4-FFF2-40B4-BE49-F238E27FC236}">
                <a16:creationId xmlns:a16="http://schemas.microsoft.com/office/drawing/2014/main" id="{6F968C8D-35E6-DF44-8B8D-62EFACCDA695}"/>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5" name="Rectangle 14"/>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ED56FBD-4E01-374F-B5B3-C7842E35395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5106" y="1859060"/>
            <a:ext cx="817848" cy="1429624"/>
          </a:xfrm>
          <a:prstGeom prst="rect">
            <a:avLst/>
          </a:prstGeom>
        </p:spPr>
      </p:pic>
      <p:pic>
        <p:nvPicPr>
          <p:cNvPr id="16" name="Picture 15">
            <a:extLst>
              <a:ext uri="{FF2B5EF4-FFF2-40B4-BE49-F238E27FC236}">
                <a16:creationId xmlns:a16="http://schemas.microsoft.com/office/drawing/2014/main" id="{44375B68-7912-BD44-B333-3047A5776A6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748064" y="-17585"/>
            <a:ext cx="3489029" cy="3450707"/>
          </a:xfrm>
          <a:prstGeom prst="rect">
            <a:avLst/>
          </a:prstGeom>
        </p:spPr>
      </p:pic>
      <p:pic>
        <p:nvPicPr>
          <p:cNvPr id="20" name="Picture 19">
            <a:extLst>
              <a:ext uri="{FF2B5EF4-FFF2-40B4-BE49-F238E27FC236}">
                <a16:creationId xmlns:a16="http://schemas.microsoft.com/office/drawing/2014/main" id="{6ED12803-AAA8-3149-865A-F02F89026D0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3500055" y="3422752"/>
            <a:ext cx="1737038" cy="1704004"/>
          </a:xfrm>
          <a:prstGeom prst="rect">
            <a:avLst/>
          </a:prstGeom>
        </p:spPr>
      </p:pic>
      <p:pic>
        <p:nvPicPr>
          <p:cNvPr id="21" name="Picture 20">
            <a:extLst>
              <a:ext uri="{FF2B5EF4-FFF2-40B4-BE49-F238E27FC236}">
                <a16:creationId xmlns:a16="http://schemas.microsoft.com/office/drawing/2014/main" id="{763C7234-DBA5-334C-BAEF-D6AEC8DBA67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3422752"/>
            <a:ext cx="3506591" cy="3441122"/>
          </a:xfrm>
          <a:prstGeom prst="rect">
            <a:avLst/>
          </a:prstGeom>
        </p:spPr>
      </p:pic>
      <p:pic>
        <p:nvPicPr>
          <p:cNvPr id="23" name="Picture 22">
            <a:extLst>
              <a:ext uri="{FF2B5EF4-FFF2-40B4-BE49-F238E27FC236}">
                <a16:creationId xmlns:a16="http://schemas.microsoft.com/office/drawing/2014/main" id="{5849EDA5-E6CB-2540-9C7F-A0F3296E3EB8}"/>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Tree>
    <p:extLst>
      <p:ext uri="{BB962C8B-B14F-4D97-AF65-F5344CB8AC3E}">
        <p14:creationId xmlns:p14="http://schemas.microsoft.com/office/powerpoint/2010/main" val="25301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tretch>
            <a:fillRect/>
          </a:stretch>
        </p:blipFill>
        <p:spPr>
          <a:xfrm>
            <a:off x="-263611" y="-626075"/>
            <a:ext cx="3469502" cy="3469502"/>
          </a:xfrm>
          <a:prstGeom prst="rect">
            <a:avLst/>
          </a:prstGeom>
        </p:spPr>
      </p:pic>
      <p:sp>
        <p:nvSpPr>
          <p:cNvPr id="6" name="Title 1">
            <a:extLst>
              <a:ext uri="{FF2B5EF4-FFF2-40B4-BE49-F238E27FC236}">
                <a16:creationId xmlns:a16="http://schemas.microsoft.com/office/drawing/2014/main" id="{AE11B43F-C481-7542-A9B6-13FD2F0F2760}"/>
              </a:ext>
            </a:extLst>
          </p:cNvPr>
          <p:cNvSpPr>
            <a:spLocks noGrp="1"/>
          </p:cNvSpPr>
          <p:nvPr>
            <p:ph type="title" hasCustomPrompt="1"/>
          </p:nvPr>
        </p:nvSpPr>
        <p:spPr>
          <a:xfrm>
            <a:off x="469844" y="2183764"/>
            <a:ext cx="11442756" cy="3589974"/>
          </a:xfrm>
          <a:prstGeom prst="rect">
            <a:avLst/>
          </a:prstGeom>
        </p:spPr>
        <p:txBody>
          <a:bodyPr anchor="t">
            <a:normAutofit/>
          </a:bodyPr>
          <a:lstStyle>
            <a:lvl1pPr algn="l">
              <a:defRPr sz="4000" b="0" i="1">
                <a:solidFill>
                  <a:schemeClr val="bg1"/>
                </a:solidFill>
                <a:latin typeface="Calibri" panose="020F0502020204030204" pitchFamily="34" charset="0"/>
                <a:cs typeface="Calibri" panose="020F0502020204030204" pitchFamily="34" charset="0"/>
              </a:defRPr>
            </a:lvl1pPr>
          </a:lstStyle>
          <a:p>
            <a:r>
              <a:rPr lang="en-US" dirty="0"/>
              <a:t>Click to Edit Quote Slide</a:t>
            </a:r>
          </a:p>
        </p:txBody>
      </p:sp>
      <p:sp>
        <p:nvSpPr>
          <p:cNvPr id="8" name="Content Placeholder 6">
            <a:extLst>
              <a:ext uri="{FF2B5EF4-FFF2-40B4-BE49-F238E27FC236}">
                <a16:creationId xmlns:a16="http://schemas.microsoft.com/office/drawing/2014/main" id="{64C96E96-FD2D-FE44-95A3-6D62B1CB1412}"/>
              </a:ext>
            </a:extLst>
          </p:cNvPr>
          <p:cNvSpPr>
            <a:spLocks noGrp="1"/>
          </p:cNvSpPr>
          <p:nvPr>
            <p:ph sz="quarter" idx="10" hasCustomPrompt="1"/>
          </p:nvPr>
        </p:nvSpPr>
        <p:spPr>
          <a:xfrm>
            <a:off x="6220047" y="5847557"/>
            <a:ext cx="5692553" cy="468312"/>
          </a:xfrm>
          <a:prstGeom prst="rect">
            <a:avLst/>
          </a:prstGeom>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Author/Case</a:t>
            </a:r>
          </a:p>
        </p:txBody>
      </p:sp>
      <p:sp>
        <p:nvSpPr>
          <p:cNvPr id="9" name="Slide Number Placeholder 3">
            <a:extLst>
              <a:ext uri="{FF2B5EF4-FFF2-40B4-BE49-F238E27FC236}">
                <a16:creationId xmlns:a16="http://schemas.microsoft.com/office/drawing/2014/main" id="{B91AC85B-A865-854D-BA12-14D98AA4B08B}"/>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0" name="TextBox 9">
            <a:extLst>
              <a:ext uri="{FF2B5EF4-FFF2-40B4-BE49-F238E27FC236}">
                <a16:creationId xmlns:a16="http://schemas.microsoft.com/office/drawing/2014/main" id="{8E8FB1C5-9203-434E-90FC-3033FC32602A}"/>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a:t>
            </a:r>
            <a:endParaRPr lang="en-US" sz="1000" dirty="0">
              <a:solidFill>
                <a:schemeClr val="bg1"/>
              </a:solidFill>
              <a:latin typeface="+mn-lt"/>
              <a:cs typeface="Calibri" panose="020F0502020204030204" pitchFamily="34" charset="0"/>
            </a:endParaRPr>
          </a:p>
        </p:txBody>
      </p:sp>
      <p:sp>
        <p:nvSpPr>
          <p:cNvPr id="11" name="Rectangle 10">
            <a:extLst>
              <a:ext uri="{FF2B5EF4-FFF2-40B4-BE49-F238E27FC236}">
                <a16:creationId xmlns:a16="http://schemas.microsoft.com/office/drawing/2014/main" id="{7546FE38-E1E3-8D4C-AFC1-FEEFE4915690}"/>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13" name="Rectangle 12"/>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34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tretch>
            <a:fillRect/>
          </a:stretch>
        </p:blipFill>
        <p:spPr>
          <a:xfrm>
            <a:off x="-263611" y="-626075"/>
            <a:ext cx="3469502" cy="3469502"/>
          </a:xfrm>
          <a:prstGeom prst="rect">
            <a:avLst/>
          </a:prstGeom>
        </p:spPr>
      </p:pic>
      <p:sp>
        <p:nvSpPr>
          <p:cNvPr id="6" name="Title 1">
            <a:extLst>
              <a:ext uri="{FF2B5EF4-FFF2-40B4-BE49-F238E27FC236}">
                <a16:creationId xmlns:a16="http://schemas.microsoft.com/office/drawing/2014/main" id="{5816AE7B-4C0B-C44C-BDA1-E00EBB833C7E}"/>
              </a:ext>
            </a:extLst>
          </p:cNvPr>
          <p:cNvSpPr>
            <a:spLocks noGrp="1"/>
          </p:cNvSpPr>
          <p:nvPr>
            <p:ph type="title" hasCustomPrompt="1"/>
          </p:nvPr>
        </p:nvSpPr>
        <p:spPr>
          <a:xfrm>
            <a:off x="469844" y="2183764"/>
            <a:ext cx="11442756" cy="3589974"/>
          </a:xfrm>
          <a:prstGeom prst="rect">
            <a:avLst/>
          </a:prstGeom>
        </p:spPr>
        <p:txBody>
          <a:bodyPr anchor="t">
            <a:normAutofit/>
          </a:bodyPr>
          <a:lstStyle>
            <a:lvl1pPr algn="l">
              <a:defRPr sz="4000" b="0" i="1">
                <a:solidFill>
                  <a:schemeClr val="bg1"/>
                </a:solidFill>
                <a:latin typeface="Calibri" panose="020F0502020204030204" pitchFamily="34" charset="0"/>
                <a:cs typeface="Calibri" panose="020F0502020204030204" pitchFamily="34" charset="0"/>
              </a:defRPr>
            </a:lvl1pPr>
          </a:lstStyle>
          <a:p>
            <a:r>
              <a:rPr lang="en-US" dirty="0"/>
              <a:t>Click to Edit Quote Slide</a:t>
            </a:r>
          </a:p>
        </p:txBody>
      </p:sp>
      <p:sp>
        <p:nvSpPr>
          <p:cNvPr id="8" name="Content Placeholder 6">
            <a:extLst>
              <a:ext uri="{FF2B5EF4-FFF2-40B4-BE49-F238E27FC236}">
                <a16:creationId xmlns:a16="http://schemas.microsoft.com/office/drawing/2014/main" id="{23C5AE86-22AB-0B46-9498-9594546EFB41}"/>
              </a:ext>
            </a:extLst>
          </p:cNvPr>
          <p:cNvSpPr>
            <a:spLocks noGrp="1"/>
          </p:cNvSpPr>
          <p:nvPr>
            <p:ph sz="quarter" idx="10" hasCustomPrompt="1"/>
          </p:nvPr>
        </p:nvSpPr>
        <p:spPr>
          <a:xfrm>
            <a:off x="6220047" y="5847557"/>
            <a:ext cx="5692553" cy="468312"/>
          </a:xfrm>
          <a:prstGeom prst="rect">
            <a:avLst/>
          </a:prstGeom>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Author/Case</a:t>
            </a:r>
          </a:p>
        </p:txBody>
      </p:sp>
      <p:sp>
        <p:nvSpPr>
          <p:cNvPr id="9" name="Slide Number Placeholder 3">
            <a:extLst>
              <a:ext uri="{FF2B5EF4-FFF2-40B4-BE49-F238E27FC236}">
                <a16:creationId xmlns:a16="http://schemas.microsoft.com/office/drawing/2014/main" id="{CC9FBE69-DA93-F248-935F-CD4806FC4F09}"/>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0" name="TextBox 9">
            <a:extLst>
              <a:ext uri="{FF2B5EF4-FFF2-40B4-BE49-F238E27FC236}">
                <a16:creationId xmlns:a16="http://schemas.microsoft.com/office/drawing/2014/main" id="{EAEEA2C9-B886-9348-8064-71929D8B8E17}"/>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a:t>
            </a:r>
            <a:endParaRPr lang="en-US" sz="1000" dirty="0">
              <a:solidFill>
                <a:schemeClr val="bg1"/>
              </a:solidFill>
              <a:latin typeface="+mn-lt"/>
              <a:cs typeface="Calibri" panose="020F0502020204030204" pitchFamily="34" charset="0"/>
            </a:endParaRPr>
          </a:p>
        </p:txBody>
      </p:sp>
      <p:sp>
        <p:nvSpPr>
          <p:cNvPr id="11" name="Rectangle 10">
            <a:extLst>
              <a:ext uri="{FF2B5EF4-FFF2-40B4-BE49-F238E27FC236}">
                <a16:creationId xmlns:a16="http://schemas.microsoft.com/office/drawing/2014/main" id="{5BDF7D3C-A3F9-8341-AC37-37126ED25FDC}"/>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13" name="Rectangle 12"/>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03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Us - Teal">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874F914-71C6-254A-981F-9CA51C0A5195}"/>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6">
            <a:extLst>
              <a:ext uri="{FF2B5EF4-FFF2-40B4-BE49-F238E27FC236}">
                <a16:creationId xmlns:a16="http://schemas.microsoft.com/office/drawing/2014/main" id="{59B14167-F0EA-174B-9487-BB60666B999A}"/>
              </a:ext>
            </a:extLst>
          </p:cNvPr>
          <p:cNvSpPr>
            <a:spLocks noGrp="1"/>
          </p:cNvSpPr>
          <p:nvPr>
            <p:ph type="body" sz="quarter" idx="24" hasCustomPrompt="1"/>
          </p:nvPr>
        </p:nvSpPr>
        <p:spPr>
          <a:xfrm>
            <a:off x="277809" y="1693715"/>
            <a:ext cx="6503991" cy="382527"/>
          </a:xfrm>
          <a:prstGeom prst="rect">
            <a:avLst/>
          </a:prstGeom>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5" name="Content Placeholder 3">
            <a:extLst>
              <a:ext uri="{FF2B5EF4-FFF2-40B4-BE49-F238E27FC236}">
                <a16:creationId xmlns:a16="http://schemas.microsoft.com/office/drawing/2014/main" id="{BD75CB95-6C7C-C947-876C-EE0C42221944}"/>
              </a:ext>
            </a:extLst>
          </p:cNvPr>
          <p:cNvSpPr>
            <a:spLocks noGrp="1"/>
          </p:cNvSpPr>
          <p:nvPr>
            <p:ph sz="quarter" idx="25" hasCustomPrompt="1"/>
          </p:nvPr>
        </p:nvSpPr>
        <p:spPr>
          <a:xfrm>
            <a:off x="277813" y="2076450"/>
            <a:ext cx="6504238" cy="493713"/>
          </a:xfrm>
          <a:prstGeom prst="rect">
            <a:avLst/>
          </a:prstGeom>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Title | Location | Email | Phone</a:t>
            </a:r>
          </a:p>
        </p:txBody>
      </p:sp>
      <p:sp>
        <p:nvSpPr>
          <p:cNvPr id="16" name="Text Placeholder 16">
            <a:extLst>
              <a:ext uri="{FF2B5EF4-FFF2-40B4-BE49-F238E27FC236}">
                <a16:creationId xmlns:a16="http://schemas.microsoft.com/office/drawing/2014/main" id="{5CCB6179-3413-254B-9EC7-8A239B42F827}"/>
              </a:ext>
            </a:extLst>
          </p:cNvPr>
          <p:cNvSpPr>
            <a:spLocks noGrp="1"/>
          </p:cNvSpPr>
          <p:nvPr>
            <p:ph type="body" sz="quarter" idx="26" hasCustomPrompt="1"/>
          </p:nvPr>
        </p:nvSpPr>
        <p:spPr>
          <a:xfrm>
            <a:off x="277809" y="2864159"/>
            <a:ext cx="6503991" cy="382527"/>
          </a:xfrm>
          <a:prstGeom prst="rect">
            <a:avLst/>
          </a:prstGeom>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7" name="Content Placeholder 3">
            <a:extLst>
              <a:ext uri="{FF2B5EF4-FFF2-40B4-BE49-F238E27FC236}">
                <a16:creationId xmlns:a16="http://schemas.microsoft.com/office/drawing/2014/main" id="{A4F085A9-6146-9B4C-AC75-70DC4779D20A}"/>
              </a:ext>
            </a:extLst>
          </p:cNvPr>
          <p:cNvSpPr>
            <a:spLocks noGrp="1"/>
          </p:cNvSpPr>
          <p:nvPr>
            <p:ph sz="quarter" idx="27" hasCustomPrompt="1"/>
          </p:nvPr>
        </p:nvSpPr>
        <p:spPr>
          <a:xfrm>
            <a:off x="277813" y="3246894"/>
            <a:ext cx="6504238" cy="493713"/>
          </a:xfrm>
          <a:prstGeom prst="rect">
            <a:avLst/>
          </a:prstGeom>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Title | Location | Email | Phone</a:t>
            </a:r>
          </a:p>
        </p:txBody>
      </p:sp>
      <p:sp>
        <p:nvSpPr>
          <p:cNvPr id="18" name="Text Placeholder 16">
            <a:extLst>
              <a:ext uri="{FF2B5EF4-FFF2-40B4-BE49-F238E27FC236}">
                <a16:creationId xmlns:a16="http://schemas.microsoft.com/office/drawing/2014/main" id="{4814C633-6DAE-0640-B1F8-D28E25F8E25C}"/>
              </a:ext>
            </a:extLst>
          </p:cNvPr>
          <p:cNvSpPr>
            <a:spLocks noGrp="1"/>
          </p:cNvSpPr>
          <p:nvPr>
            <p:ph type="body" sz="quarter" idx="28" hasCustomPrompt="1"/>
          </p:nvPr>
        </p:nvSpPr>
        <p:spPr>
          <a:xfrm>
            <a:off x="277809" y="4034603"/>
            <a:ext cx="6503991" cy="382527"/>
          </a:xfrm>
          <a:prstGeom prst="rect">
            <a:avLst/>
          </a:prstGeom>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9" name="Content Placeholder 3">
            <a:extLst>
              <a:ext uri="{FF2B5EF4-FFF2-40B4-BE49-F238E27FC236}">
                <a16:creationId xmlns:a16="http://schemas.microsoft.com/office/drawing/2014/main" id="{C054E68E-8DC7-FB4D-B7E7-37E90472A185}"/>
              </a:ext>
            </a:extLst>
          </p:cNvPr>
          <p:cNvSpPr>
            <a:spLocks noGrp="1"/>
          </p:cNvSpPr>
          <p:nvPr>
            <p:ph sz="quarter" idx="29" hasCustomPrompt="1"/>
          </p:nvPr>
        </p:nvSpPr>
        <p:spPr>
          <a:xfrm>
            <a:off x="277813" y="4417338"/>
            <a:ext cx="6504238" cy="493713"/>
          </a:xfrm>
          <a:prstGeom prst="rect">
            <a:avLst/>
          </a:prstGeom>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Title | Location | Email | Phone</a:t>
            </a:r>
          </a:p>
        </p:txBody>
      </p:sp>
      <p:sp>
        <p:nvSpPr>
          <p:cNvPr id="20" name="Text Placeholder 16">
            <a:extLst>
              <a:ext uri="{FF2B5EF4-FFF2-40B4-BE49-F238E27FC236}">
                <a16:creationId xmlns:a16="http://schemas.microsoft.com/office/drawing/2014/main" id="{D4FF1BEB-8B8C-504C-AEE9-816B0944D06D}"/>
              </a:ext>
            </a:extLst>
          </p:cNvPr>
          <p:cNvSpPr>
            <a:spLocks noGrp="1"/>
          </p:cNvSpPr>
          <p:nvPr>
            <p:ph type="body" sz="quarter" idx="30" hasCustomPrompt="1"/>
          </p:nvPr>
        </p:nvSpPr>
        <p:spPr>
          <a:xfrm>
            <a:off x="277364" y="5205047"/>
            <a:ext cx="6503991" cy="382527"/>
          </a:xfrm>
          <a:prstGeom prst="rect">
            <a:avLst/>
          </a:prstGeom>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1" name="Content Placeholder 3">
            <a:extLst>
              <a:ext uri="{FF2B5EF4-FFF2-40B4-BE49-F238E27FC236}">
                <a16:creationId xmlns:a16="http://schemas.microsoft.com/office/drawing/2014/main" id="{FD43A432-7869-A742-BD5C-2EA7DB1DA9FD}"/>
              </a:ext>
            </a:extLst>
          </p:cNvPr>
          <p:cNvSpPr>
            <a:spLocks noGrp="1"/>
          </p:cNvSpPr>
          <p:nvPr>
            <p:ph sz="quarter" idx="31" hasCustomPrompt="1"/>
          </p:nvPr>
        </p:nvSpPr>
        <p:spPr>
          <a:xfrm>
            <a:off x="277368" y="5587782"/>
            <a:ext cx="6504238" cy="493713"/>
          </a:xfrm>
          <a:prstGeom prst="rect">
            <a:avLst/>
          </a:prstGeom>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Title | Location | Email | Phone</a:t>
            </a:r>
          </a:p>
        </p:txBody>
      </p:sp>
      <p:sp>
        <p:nvSpPr>
          <p:cNvPr id="24" name="Title 1">
            <a:extLst>
              <a:ext uri="{FF2B5EF4-FFF2-40B4-BE49-F238E27FC236}">
                <a16:creationId xmlns:a16="http://schemas.microsoft.com/office/drawing/2014/main" id="{44546488-167A-654F-A732-2FB8FEFAAD37}"/>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pic>
        <p:nvPicPr>
          <p:cNvPr id="4" name="Picture 3">
            <a:extLst>
              <a:ext uri="{FF2B5EF4-FFF2-40B4-BE49-F238E27FC236}">
                <a16:creationId xmlns:a16="http://schemas.microsoft.com/office/drawing/2014/main" id="{866AEA8B-9A2E-7948-B9D3-DF4B357055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36981" y="1598033"/>
            <a:ext cx="4572000" cy="5029200"/>
          </a:xfrm>
          <a:prstGeom prst="rect">
            <a:avLst/>
          </a:prstGeom>
        </p:spPr>
      </p:pic>
    </p:spTree>
    <p:extLst>
      <p:ext uri="{BB962C8B-B14F-4D97-AF65-F5344CB8AC3E}">
        <p14:creationId xmlns:p14="http://schemas.microsoft.com/office/powerpoint/2010/main" val="33460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Us - Gree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4608A-AF9F-0049-B500-40D7A004F570}"/>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AE52E70E-207F-4D44-A60D-0D746E75D077}"/>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6" name="Text Placeholder 16">
            <a:extLst>
              <a:ext uri="{FF2B5EF4-FFF2-40B4-BE49-F238E27FC236}">
                <a16:creationId xmlns:a16="http://schemas.microsoft.com/office/drawing/2014/main" id="{916B1B5B-E108-C84B-A670-F849DA7D6AA4}"/>
              </a:ext>
            </a:extLst>
          </p:cNvPr>
          <p:cNvSpPr>
            <a:spLocks noGrp="1"/>
          </p:cNvSpPr>
          <p:nvPr>
            <p:ph type="body" sz="quarter" idx="24" hasCustomPrompt="1"/>
          </p:nvPr>
        </p:nvSpPr>
        <p:spPr>
          <a:xfrm>
            <a:off x="277809" y="1693715"/>
            <a:ext cx="6503991" cy="382527"/>
          </a:xfrm>
          <a:prstGeom prst="rect">
            <a:avLst/>
          </a:prstGeom>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7" name="Content Placeholder 3">
            <a:extLst>
              <a:ext uri="{FF2B5EF4-FFF2-40B4-BE49-F238E27FC236}">
                <a16:creationId xmlns:a16="http://schemas.microsoft.com/office/drawing/2014/main" id="{C24A1AD1-E497-6B4D-A68B-D6E3AD04B3AE}"/>
              </a:ext>
            </a:extLst>
          </p:cNvPr>
          <p:cNvSpPr>
            <a:spLocks noGrp="1"/>
          </p:cNvSpPr>
          <p:nvPr>
            <p:ph sz="quarter" idx="25" hasCustomPrompt="1"/>
          </p:nvPr>
        </p:nvSpPr>
        <p:spPr>
          <a:xfrm>
            <a:off x="277813" y="2076450"/>
            <a:ext cx="6504238" cy="493713"/>
          </a:xfrm>
          <a:prstGeom prst="rect">
            <a:avLst/>
          </a:prstGeom>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Title | Location | Email | Phone</a:t>
            </a:r>
          </a:p>
        </p:txBody>
      </p:sp>
      <p:sp>
        <p:nvSpPr>
          <p:cNvPr id="28" name="Text Placeholder 16">
            <a:extLst>
              <a:ext uri="{FF2B5EF4-FFF2-40B4-BE49-F238E27FC236}">
                <a16:creationId xmlns:a16="http://schemas.microsoft.com/office/drawing/2014/main" id="{31114104-E3BA-CA47-94D9-57B601FE22FC}"/>
              </a:ext>
            </a:extLst>
          </p:cNvPr>
          <p:cNvSpPr>
            <a:spLocks noGrp="1"/>
          </p:cNvSpPr>
          <p:nvPr>
            <p:ph type="body" sz="quarter" idx="26" hasCustomPrompt="1"/>
          </p:nvPr>
        </p:nvSpPr>
        <p:spPr>
          <a:xfrm>
            <a:off x="277809" y="2864159"/>
            <a:ext cx="6503991" cy="382527"/>
          </a:xfrm>
          <a:prstGeom prst="rect">
            <a:avLst/>
          </a:prstGeom>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9" name="Content Placeholder 3">
            <a:extLst>
              <a:ext uri="{FF2B5EF4-FFF2-40B4-BE49-F238E27FC236}">
                <a16:creationId xmlns:a16="http://schemas.microsoft.com/office/drawing/2014/main" id="{DD9478E1-1D31-B140-A9F0-D70070A1DEE6}"/>
              </a:ext>
            </a:extLst>
          </p:cNvPr>
          <p:cNvSpPr>
            <a:spLocks noGrp="1"/>
          </p:cNvSpPr>
          <p:nvPr>
            <p:ph sz="quarter" idx="27" hasCustomPrompt="1"/>
          </p:nvPr>
        </p:nvSpPr>
        <p:spPr>
          <a:xfrm>
            <a:off x="277813" y="3246894"/>
            <a:ext cx="6504238" cy="493713"/>
          </a:xfrm>
          <a:prstGeom prst="rect">
            <a:avLst/>
          </a:prstGeom>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Title | Location | Email | Phone</a:t>
            </a:r>
          </a:p>
        </p:txBody>
      </p:sp>
      <p:sp>
        <p:nvSpPr>
          <p:cNvPr id="30" name="Text Placeholder 16">
            <a:extLst>
              <a:ext uri="{FF2B5EF4-FFF2-40B4-BE49-F238E27FC236}">
                <a16:creationId xmlns:a16="http://schemas.microsoft.com/office/drawing/2014/main" id="{9EB8F666-B413-4E4F-BE08-4523083440C5}"/>
              </a:ext>
            </a:extLst>
          </p:cNvPr>
          <p:cNvSpPr>
            <a:spLocks noGrp="1"/>
          </p:cNvSpPr>
          <p:nvPr>
            <p:ph type="body" sz="quarter" idx="28" hasCustomPrompt="1"/>
          </p:nvPr>
        </p:nvSpPr>
        <p:spPr>
          <a:xfrm>
            <a:off x="277809" y="4034603"/>
            <a:ext cx="6503991" cy="382527"/>
          </a:xfrm>
          <a:prstGeom prst="rect">
            <a:avLst/>
          </a:prstGeom>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1" name="Content Placeholder 3">
            <a:extLst>
              <a:ext uri="{FF2B5EF4-FFF2-40B4-BE49-F238E27FC236}">
                <a16:creationId xmlns:a16="http://schemas.microsoft.com/office/drawing/2014/main" id="{AC54EA4F-7BDE-C642-B87E-F205215EF276}"/>
              </a:ext>
            </a:extLst>
          </p:cNvPr>
          <p:cNvSpPr>
            <a:spLocks noGrp="1"/>
          </p:cNvSpPr>
          <p:nvPr>
            <p:ph sz="quarter" idx="29" hasCustomPrompt="1"/>
          </p:nvPr>
        </p:nvSpPr>
        <p:spPr>
          <a:xfrm>
            <a:off x="277813" y="4417338"/>
            <a:ext cx="6504238" cy="493713"/>
          </a:xfrm>
          <a:prstGeom prst="rect">
            <a:avLst/>
          </a:prstGeom>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Title | Location | Email | Phone</a:t>
            </a:r>
          </a:p>
        </p:txBody>
      </p:sp>
      <p:sp>
        <p:nvSpPr>
          <p:cNvPr id="32" name="Text Placeholder 16">
            <a:extLst>
              <a:ext uri="{FF2B5EF4-FFF2-40B4-BE49-F238E27FC236}">
                <a16:creationId xmlns:a16="http://schemas.microsoft.com/office/drawing/2014/main" id="{554BFF13-492D-0848-8355-2D5115DA6226}"/>
              </a:ext>
            </a:extLst>
          </p:cNvPr>
          <p:cNvSpPr>
            <a:spLocks noGrp="1"/>
          </p:cNvSpPr>
          <p:nvPr>
            <p:ph type="body" sz="quarter" idx="30" hasCustomPrompt="1"/>
          </p:nvPr>
        </p:nvSpPr>
        <p:spPr>
          <a:xfrm>
            <a:off x="277364" y="5205047"/>
            <a:ext cx="6503991" cy="382527"/>
          </a:xfrm>
          <a:prstGeom prst="rect">
            <a:avLst/>
          </a:prstGeom>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33" name="Content Placeholder 3">
            <a:extLst>
              <a:ext uri="{FF2B5EF4-FFF2-40B4-BE49-F238E27FC236}">
                <a16:creationId xmlns:a16="http://schemas.microsoft.com/office/drawing/2014/main" id="{2515792F-17C0-4243-964B-D9252C1B4E39}"/>
              </a:ext>
            </a:extLst>
          </p:cNvPr>
          <p:cNvSpPr>
            <a:spLocks noGrp="1"/>
          </p:cNvSpPr>
          <p:nvPr>
            <p:ph sz="quarter" idx="31" hasCustomPrompt="1"/>
          </p:nvPr>
        </p:nvSpPr>
        <p:spPr>
          <a:xfrm>
            <a:off x="277368" y="5587782"/>
            <a:ext cx="6504238" cy="493713"/>
          </a:xfrm>
          <a:prstGeom prst="rect">
            <a:avLst/>
          </a:prstGeom>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Title | Location | Email | Phone</a:t>
            </a:r>
          </a:p>
        </p:txBody>
      </p:sp>
      <p:pic>
        <p:nvPicPr>
          <p:cNvPr id="34" name="Picture 33">
            <a:extLst>
              <a:ext uri="{FF2B5EF4-FFF2-40B4-BE49-F238E27FC236}">
                <a16:creationId xmlns:a16="http://schemas.microsoft.com/office/drawing/2014/main" id="{B07B5842-F9D8-474D-BABD-EE09757D76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36981" y="1561017"/>
            <a:ext cx="4572000" cy="5029200"/>
          </a:xfrm>
          <a:prstGeom prst="rect">
            <a:avLst/>
          </a:prstGeom>
        </p:spPr>
      </p:pic>
    </p:spTree>
    <p:extLst>
      <p:ext uri="{BB962C8B-B14F-4D97-AF65-F5344CB8AC3E}">
        <p14:creationId xmlns:p14="http://schemas.microsoft.com/office/powerpoint/2010/main" val="28397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12377" y="3447519"/>
            <a:ext cx="3531134" cy="341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bg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FD3912-0452-554A-80F8-3DAA70D0F3C8}"/>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3B88BD-D8AE-EF49-AD9E-85735266F6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sp>
        <p:nvSpPr>
          <p:cNvPr id="10" name="Rectangle 9">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bg1">
                    <a:lumMod val="95000"/>
                  </a:schemeClr>
                </a:solidFill>
                <a:latin typeface="+mn-lt"/>
                <a:ea typeface="+mn-ea"/>
                <a:cs typeface="+mn-cs"/>
              </a:rPr>
              <a:t> </a:t>
            </a: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pic>
        <p:nvPicPr>
          <p:cNvPr id="15" name="Picture 14">
            <a:extLst>
              <a:ext uri="{FF2B5EF4-FFF2-40B4-BE49-F238E27FC236}">
                <a16:creationId xmlns:a16="http://schemas.microsoft.com/office/drawing/2014/main" id="{E24A4B00-2268-B246-B813-51684FC964D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934881" y="2981428"/>
            <a:ext cx="5831403" cy="821087"/>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pic>
        <p:nvPicPr>
          <p:cNvPr id="7" name="Picture 6">
            <a:extLst>
              <a:ext uri="{FF2B5EF4-FFF2-40B4-BE49-F238E27FC236}">
                <a16:creationId xmlns:a16="http://schemas.microsoft.com/office/drawing/2014/main" id="{7FFA4739-3A5D-404E-A5CA-868A3CE514A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Tree>
    <p:extLst>
      <p:ext uri="{BB962C8B-B14F-4D97-AF65-F5344CB8AC3E}">
        <p14:creationId xmlns:p14="http://schemas.microsoft.com/office/powerpoint/2010/main" val="24303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bg1">
                    <a:lumMod val="95000"/>
                  </a:schemeClr>
                </a:solidFill>
                <a:latin typeface="+mn-lt"/>
                <a:ea typeface="+mn-ea"/>
                <a:cs typeface="+mn-cs"/>
              </a:rPr>
              <a:t> </a:t>
            </a: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61989" y="3015561"/>
            <a:ext cx="6180805" cy="863915"/>
          </a:xfrm>
          <a:prstGeom prst="rect">
            <a:avLst/>
          </a:prstGeom>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Tree>
    <p:extLst>
      <p:ext uri="{BB962C8B-B14F-4D97-AF65-F5344CB8AC3E}">
        <p14:creationId xmlns:p14="http://schemas.microsoft.com/office/powerpoint/2010/main" val="357713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Y w/2 contac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490133" y="0"/>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bg1">
                    <a:lumMod val="95000"/>
                  </a:schemeClr>
                </a:solidFill>
                <a:latin typeface="+mn-lt"/>
                <a:ea typeface="+mn-ea"/>
                <a:cs typeface="+mn-cs"/>
              </a:rPr>
              <a:t> </a:t>
            </a: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61989" y="795889"/>
            <a:ext cx="6180805" cy="863915"/>
          </a:xfrm>
          <a:prstGeom prst="rect">
            <a:avLst/>
          </a:prstGeom>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
        <p:nvSpPr>
          <p:cNvPr id="17" name="Text Placeholder 16">
            <a:extLst>
              <a:ext uri="{FF2B5EF4-FFF2-40B4-BE49-F238E27FC236}">
                <a16:creationId xmlns:a16="http://schemas.microsoft.com/office/drawing/2014/main" id="{318020AE-E71A-2044-973E-029138756C9F}"/>
              </a:ext>
            </a:extLst>
          </p:cNvPr>
          <p:cNvSpPr>
            <a:spLocks noGrp="1"/>
          </p:cNvSpPr>
          <p:nvPr>
            <p:ph type="body" sz="quarter" idx="14" hasCustomPrompt="1"/>
          </p:nvPr>
        </p:nvSpPr>
        <p:spPr>
          <a:xfrm>
            <a:off x="5242486" y="23289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8" name="Text Placeholder 8">
            <a:extLst>
              <a:ext uri="{FF2B5EF4-FFF2-40B4-BE49-F238E27FC236}">
                <a16:creationId xmlns:a16="http://schemas.microsoft.com/office/drawing/2014/main" id="{A698A616-2BD8-104D-A439-24B3E19AC142}"/>
              </a:ext>
            </a:extLst>
          </p:cNvPr>
          <p:cNvSpPr>
            <a:spLocks noGrp="1"/>
          </p:cNvSpPr>
          <p:nvPr>
            <p:ph type="body" sz="quarter" idx="18" hasCustomPrompt="1"/>
          </p:nvPr>
        </p:nvSpPr>
        <p:spPr>
          <a:xfrm>
            <a:off x="5231561" y="28907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0" name="Text Placeholder 16">
            <a:extLst>
              <a:ext uri="{FF2B5EF4-FFF2-40B4-BE49-F238E27FC236}">
                <a16:creationId xmlns:a16="http://schemas.microsoft.com/office/drawing/2014/main" id="{0BF0194C-6E3F-DB46-B379-E02475F4E0F2}"/>
              </a:ext>
            </a:extLst>
          </p:cNvPr>
          <p:cNvSpPr>
            <a:spLocks noGrp="1"/>
          </p:cNvSpPr>
          <p:nvPr>
            <p:ph type="body" sz="quarter" idx="19" hasCustomPrompt="1"/>
          </p:nvPr>
        </p:nvSpPr>
        <p:spPr>
          <a:xfrm>
            <a:off x="7973635" y="231880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4" name="Text Placeholder 8">
            <a:extLst>
              <a:ext uri="{FF2B5EF4-FFF2-40B4-BE49-F238E27FC236}">
                <a16:creationId xmlns:a16="http://schemas.microsoft.com/office/drawing/2014/main" id="{B8C4041A-878A-E543-B801-8B6043B7B83E}"/>
              </a:ext>
            </a:extLst>
          </p:cNvPr>
          <p:cNvSpPr>
            <a:spLocks noGrp="1"/>
          </p:cNvSpPr>
          <p:nvPr>
            <p:ph type="body" sz="quarter" idx="20" hasCustomPrompt="1"/>
          </p:nvPr>
        </p:nvSpPr>
        <p:spPr>
          <a:xfrm>
            <a:off x="7962710" y="28907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Tree>
    <p:extLst>
      <p:ext uri="{BB962C8B-B14F-4D97-AF65-F5344CB8AC3E}">
        <p14:creationId xmlns:p14="http://schemas.microsoft.com/office/powerpoint/2010/main" val="9760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 w/3 contac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511630" y="0"/>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bg1">
                    <a:lumMod val="95000"/>
                  </a:schemeClr>
                </a:solidFill>
                <a:latin typeface="+mn-lt"/>
                <a:ea typeface="+mn-ea"/>
                <a:cs typeface="+mn-cs"/>
              </a:rPr>
              <a:t> </a:t>
            </a: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61989" y="795889"/>
            <a:ext cx="6180805" cy="863915"/>
          </a:xfrm>
          <a:prstGeom prst="rect">
            <a:avLst/>
          </a:prstGeom>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
        <p:nvSpPr>
          <p:cNvPr id="17" name="Text Placeholder 16">
            <a:extLst>
              <a:ext uri="{FF2B5EF4-FFF2-40B4-BE49-F238E27FC236}">
                <a16:creationId xmlns:a16="http://schemas.microsoft.com/office/drawing/2014/main" id="{318020AE-E71A-2044-973E-029138756C9F}"/>
              </a:ext>
            </a:extLst>
          </p:cNvPr>
          <p:cNvSpPr>
            <a:spLocks noGrp="1"/>
          </p:cNvSpPr>
          <p:nvPr>
            <p:ph type="body" sz="quarter" idx="14" hasCustomPrompt="1"/>
          </p:nvPr>
        </p:nvSpPr>
        <p:spPr>
          <a:xfrm>
            <a:off x="3890688" y="279011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8" name="Text Placeholder 8">
            <a:extLst>
              <a:ext uri="{FF2B5EF4-FFF2-40B4-BE49-F238E27FC236}">
                <a16:creationId xmlns:a16="http://schemas.microsoft.com/office/drawing/2014/main" id="{A698A616-2BD8-104D-A439-24B3E19AC142}"/>
              </a:ext>
            </a:extLst>
          </p:cNvPr>
          <p:cNvSpPr>
            <a:spLocks noGrp="1"/>
          </p:cNvSpPr>
          <p:nvPr>
            <p:ph type="body" sz="quarter" idx="18" hasCustomPrompt="1"/>
          </p:nvPr>
        </p:nvSpPr>
        <p:spPr>
          <a:xfrm>
            <a:off x="3890276" y="3268989"/>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0" name="Text Placeholder 16">
            <a:extLst>
              <a:ext uri="{FF2B5EF4-FFF2-40B4-BE49-F238E27FC236}">
                <a16:creationId xmlns:a16="http://schemas.microsoft.com/office/drawing/2014/main" id="{0BF0194C-6E3F-DB46-B379-E02475F4E0F2}"/>
              </a:ext>
            </a:extLst>
          </p:cNvPr>
          <p:cNvSpPr>
            <a:spLocks noGrp="1"/>
          </p:cNvSpPr>
          <p:nvPr>
            <p:ph type="body" sz="quarter" idx="19" hasCustomPrompt="1"/>
          </p:nvPr>
        </p:nvSpPr>
        <p:spPr>
          <a:xfrm>
            <a:off x="6621837" y="279011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4" name="Text Placeholder 8">
            <a:extLst>
              <a:ext uri="{FF2B5EF4-FFF2-40B4-BE49-F238E27FC236}">
                <a16:creationId xmlns:a16="http://schemas.microsoft.com/office/drawing/2014/main" id="{B8C4041A-878A-E543-B801-8B6043B7B83E}"/>
              </a:ext>
            </a:extLst>
          </p:cNvPr>
          <p:cNvSpPr>
            <a:spLocks noGrp="1"/>
          </p:cNvSpPr>
          <p:nvPr>
            <p:ph type="body" sz="quarter" idx="20" hasCustomPrompt="1"/>
          </p:nvPr>
        </p:nvSpPr>
        <p:spPr>
          <a:xfrm>
            <a:off x="6621425" y="3268989"/>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5" name="Text Placeholder 16">
            <a:extLst>
              <a:ext uri="{FF2B5EF4-FFF2-40B4-BE49-F238E27FC236}">
                <a16:creationId xmlns:a16="http://schemas.microsoft.com/office/drawing/2014/main" id="{8DE1D66A-2194-7B46-913F-A41888540976}"/>
              </a:ext>
            </a:extLst>
          </p:cNvPr>
          <p:cNvSpPr>
            <a:spLocks noGrp="1"/>
          </p:cNvSpPr>
          <p:nvPr>
            <p:ph type="body" sz="quarter" idx="21" hasCustomPrompt="1"/>
          </p:nvPr>
        </p:nvSpPr>
        <p:spPr>
          <a:xfrm>
            <a:off x="9314230" y="2787164"/>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6" name="Text Placeholder 8">
            <a:extLst>
              <a:ext uri="{FF2B5EF4-FFF2-40B4-BE49-F238E27FC236}">
                <a16:creationId xmlns:a16="http://schemas.microsoft.com/office/drawing/2014/main" id="{DBF58AC4-2C9D-F149-8265-0F07FA49D747}"/>
              </a:ext>
            </a:extLst>
          </p:cNvPr>
          <p:cNvSpPr>
            <a:spLocks noGrp="1"/>
          </p:cNvSpPr>
          <p:nvPr>
            <p:ph type="body" sz="quarter" idx="22" hasCustomPrompt="1"/>
          </p:nvPr>
        </p:nvSpPr>
        <p:spPr>
          <a:xfrm>
            <a:off x="9313818" y="3258210"/>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Tree>
    <p:extLst>
      <p:ext uri="{BB962C8B-B14F-4D97-AF65-F5344CB8AC3E}">
        <p14:creationId xmlns:p14="http://schemas.microsoft.com/office/powerpoint/2010/main" val="330835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gunt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bg1"/>
                </a:solidFill>
              </a:defRPr>
            </a:lvl1pPr>
          </a:lstStyle>
          <a:p>
            <a:fld id="{B73F69C2-009F-4240-9724-5B3BAC1E9E06}"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AB461DB-A8C3-044A-9D82-9D52328F32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14119" y="2830915"/>
            <a:ext cx="6266293" cy="1196169"/>
          </a:xfrm>
          <a:prstGeom prst="rect">
            <a:avLst/>
          </a:prstGeom>
        </p:spPr>
      </p:pic>
      <p:sp>
        <p:nvSpPr>
          <p:cNvPr id="17" name="Rectangle 16">
            <a:extLst>
              <a:ext uri="{FF2B5EF4-FFF2-40B4-BE49-F238E27FC236}">
                <a16:creationId xmlns:a16="http://schemas.microsoft.com/office/drawing/2014/main" id="{727B5A56-0D46-B043-84C7-7B53FCC9995A}"/>
              </a:ext>
            </a:extLst>
          </p:cNvPr>
          <p:cNvSpPr/>
          <p:nvPr userDrawn="1"/>
        </p:nvSpPr>
        <p:spPr>
          <a:xfrm>
            <a:off x="5358950" y="5695060"/>
            <a:ext cx="4976632"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dirty="0">
                <a:solidFill>
                  <a:schemeClr val="bg1">
                    <a:lumMod val="95000"/>
                  </a:schemeClr>
                </a:solidFill>
                <a:latin typeface="+mn-lt"/>
                <a:ea typeface="+mn-ea"/>
                <a:cs typeface="+mn-cs"/>
              </a:rPr>
            </a:b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18" name="Rectangle 17">
            <a:extLst>
              <a:ext uri="{FF2B5EF4-FFF2-40B4-BE49-F238E27FC236}">
                <a16:creationId xmlns:a16="http://schemas.microsoft.com/office/drawing/2014/main" id="{3011407C-FBCB-5947-82C0-7115B3A804F5}"/>
              </a:ext>
            </a:extLst>
          </p:cNvPr>
          <p:cNvSpPr/>
          <p:nvPr userDrawn="1"/>
        </p:nvSpPr>
        <p:spPr>
          <a:xfrm>
            <a:off x="-12377" y="3447519"/>
            <a:ext cx="3531134" cy="341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06858-B8CE-FA4A-B305-98B7066E1D90}"/>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1324F0-A628-9947-AB69-E9F8B1BA3A4D}"/>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B6D43A-83A1-854D-9096-DA628738ADBD}"/>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D2E2C08D-E8D9-A44C-B665-CA9E1BCF94E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sp>
        <p:nvSpPr>
          <p:cNvPr id="23" name="Rectangle 22">
            <a:extLst>
              <a:ext uri="{FF2B5EF4-FFF2-40B4-BE49-F238E27FC236}">
                <a16:creationId xmlns:a16="http://schemas.microsoft.com/office/drawing/2014/main" id="{32D3B964-E821-7C44-81F7-BFE41C8AB1C5}"/>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3D3BA88-D571-CF4D-9A86-72634ED4E3F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pic>
        <p:nvPicPr>
          <p:cNvPr id="26" name="Picture 25">
            <a:extLst>
              <a:ext uri="{FF2B5EF4-FFF2-40B4-BE49-F238E27FC236}">
                <a16:creationId xmlns:a16="http://schemas.microsoft.com/office/drawing/2014/main" id="{52827BAD-6047-344F-9268-2FCE3D2223A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Tree>
    <p:extLst>
      <p:ext uri="{BB962C8B-B14F-4D97-AF65-F5344CB8AC3E}">
        <p14:creationId xmlns:p14="http://schemas.microsoft.com/office/powerpoint/2010/main" val="36809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5" name="Rectangle 1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BDF18CC-7CF1-2049-880A-6E6919F83F7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369"/>
          <a:stretch/>
        </p:blipFill>
        <p:spPr>
          <a:xfrm>
            <a:off x="5669019" y="2796929"/>
            <a:ext cx="4357578" cy="1264141"/>
          </a:xfrm>
          <a:prstGeom prst="rect">
            <a:avLst/>
          </a:prstGeom>
        </p:spPr>
      </p:pic>
      <p:sp>
        <p:nvSpPr>
          <p:cNvPr id="19" name="Rectangle 18">
            <a:extLst>
              <a:ext uri="{FF2B5EF4-FFF2-40B4-BE49-F238E27FC236}">
                <a16:creationId xmlns:a16="http://schemas.microsoft.com/office/drawing/2014/main" id="{727B5A56-0D46-B043-84C7-7B53FCC9995A}"/>
              </a:ext>
            </a:extLst>
          </p:cNvPr>
          <p:cNvSpPr/>
          <p:nvPr userDrawn="1"/>
        </p:nvSpPr>
        <p:spPr>
          <a:xfrm>
            <a:off x="5358950" y="5695060"/>
            <a:ext cx="4976632"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dirty="0">
                <a:solidFill>
                  <a:schemeClr val="bg1">
                    <a:lumMod val="95000"/>
                  </a:schemeClr>
                </a:solidFill>
                <a:latin typeface="+mn-lt"/>
                <a:ea typeface="+mn-ea"/>
                <a:cs typeface="+mn-cs"/>
              </a:rPr>
            </a:b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16" name="Rectangle 15">
            <a:extLst>
              <a:ext uri="{FF2B5EF4-FFF2-40B4-BE49-F238E27FC236}">
                <a16:creationId xmlns:a16="http://schemas.microsoft.com/office/drawing/2014/main" id="{A9F46BC2-F9C9-484A-924D-04BA50984452}"/>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DEBD60-5ECF-DD4E-9147-BE6B86D7D295}"/>
              </a:ext>
            </a:extLst>
          </p:cNvPr>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EF6BBB-0169-B746-BA2C-2B7F0E041E70}"/>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192501-7935-B947-8F87-E64DD470FF3D}"/>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6BDE028-A6AC-4546-A973-39427177A1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sp>
        <p:nvSpPr>
          <p:cNvPr id="24" name="Rectangle 23">
            <a:extLst>
              <a:ext uri="{FF2B5EF4-FFF2-40B4-BE49-F238E27FC236}">
                <a16:creationId xmlns:a16="http://schemas.microsoft.com/office/drawing/2014/main" id="{EE01F5E0-6582-354B-905D-ED2C3EA3AF57}"/>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D2829E0-769E-FE40-BBFA-A16975E0F37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pic>
        <p:nvPicPr>
          <p:cNvPr id="26" name="Picture 25">
            <a:extLst>
              <a:ext uri="{FF2B5EF4-FFF2-40B4-BE49-F238E27FC236}">
                <a16:creationId xmlns:a16="http://schemas.microsoft.com/office/drawing/2014/main" id="{AF49F3CE-49B7-2843-977A-A71754EF469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Tree>
    <p:extLst>
      <p:ext uri="{BB962C8B-B14F-4D97-AF65-F5344CB8AC3E}">
        <p14:creationId xmlns:p14="http://schemas.microsoft.com/office/powerpoint/2010/main" val="21799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050A405-6340-7946-B2C4-97F25CD4F9E1}"/>
              </a:ext>
            </a:extLst>
          </p:cNvPr>
          <p:cNvSpPr/>
          <p:nvPr userDrawn="1"/>
        </p:nvSpPr>
        <p:spPr>
          <a:xfrm rot="10800000">
            <a:off x="-3883" y="5155913"/>
            <a:ext cx="1756666" cy="170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3575" y="3432330"/>
            <a:ext cx="1756359"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CD0082-05B6-6845-891C-1C4703D71B4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48907" y="3421594"/>
            <a:ext cx="3495376" cy="3436406"/>
          </a:xfrm>
          <a:prstGeom prst="rect">
            <a:avLst/>
          </a:prstGeom>
        </p:spPr>
      </p:pic>
      <p:pic>
        <p:nvPicPr>
          <p:cNvPr id="11" name="Picture 10">
            <a:extLst>
              <a:ext uri="{FF2B5EF4-FFF2-40B4-BE49-F238E27FC236}">
                <a16:creationId xmlns:a16="http://schemas.microsoft.com/office/drawing/2014/main" id="{6F8C92CB-21E9-A045-B188-5F1B9E80CE2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2"/>
          <a:stretch/>
        </p:blipFill>
        <p:spPr>
          <a:xfrm>
            <a:off x="-3576" y="1005"/>
            <a:ext cx="3509149" cy="3432330"/>
          </a:xfrm>
          <a:prstGeom prst="rect">
            <a:avLst/>
          </a:prstGeom>
        </p:spPr>
      </p:pic>
      <p:sp>
        <p:nvSpPr>
          <p:cNvPr id="20" name="Rectangle 19">
            <a:extLst>
              <a:ext uri="{FF2B5EF4-FFF2-40B4-BE49-F238E27FC236}">
                <a16:creationId xmlns:a16="http://schemas.microsoft.com/office/drawing/2014/main" id="{45914B46-9CF9-7C4C-9495-23D16E901394}"/>
              </a:ext>
            </a:extLst>
          </p:cNvPr>
          <p:cNvSpPr/>
          <p:nvPr userDrawn="1"/>
        </p:nvSpPr>
        <p:spPr>
          <a:xfrm rot="10800000">
            <a:off x="3505571" y="1726116"/>
            <a:ext cx="1738712" cy="170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1777" y="3582202"/>
            <a:ext cx="1013110" cy="1404846"/>
          </a:xfrm>
          <a:prstGeom prst="rect">
            <a:avLst/>
          </a:prstGeom>
        </p:spPr>
      </p:pic>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C04900-EA42-3247-9554-36BB1551841F}"/>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3505572" y="0"/>
            <a:ext cx="1738712" cy="1726116"/>
          </a:xfrm>
          <a:prstGeom prst="rect">
            <a:avLst/>
          </a:prstGeom>
        </p:spPr>
      </p:pic>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96595" y="1868538"/>
            <a:ext cx="1536025" cy="1391827"/>
          </a:xfrm>
          <a:prstGeom prst="rect">
            <a:avLst/>
          </a:prstGeom>
        </p:spPr>
      </p:pic>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Tree>
    <p:extLst>
      <p:ext uri="{BB962C8B-B14F-4D97-AF65-F5344CB8AC3E}">
        <p14:creationId xmlns:p14="http://schemas.microsoft.com/office/powerpoint/2010/main" val="21559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F687E7B-219B-6542-8809-EB82F09589F1}"/>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308275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foot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DCC1C6-49C4-2A40-A8EB-9A708613250D}"/>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a:t>
            </a:r>
            <a:endParaRPr lang="en-US" sz="1000" dirty="0">
              <a:solidFill>
                <a:schemeClr val="tx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77388994-EDD1-0640-A753-2D4A3F60EF0A}"/>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9" name="Slide Number Placeholder 3">
            <a:extLst>
              <a:ext uri="{FF2B5EF4-FFF2-40B4-BE49-F238E27FC236}">
                <a16:creationId xmlns:a16="http://schemas.microsoft.com/office/drawing/2014/main" id="{7CB0D85B-C0D3-AE42-B17E-4DF0C5B790D5}"/>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25351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CA5783E-8DC7-AD44-89BD-3612A860842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505564" y="0"/>
            <a:ext cx="1752782" cy="1728652"/>
          </a:xfrm>
          <a:prstGeom prst="rect">
            <a:avLst/>
          </a:prstGeom>
        </p:spPr>
      </p:pic>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598" y="3432330"/>
            <a:ext cx="1753381"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914B46-9CF9-7C4C-9495-23D16E901394}"/>
              </a:ext>
            </a:extLst>
          </p:cNvPr>
          <p:cNvSpPr/>
          <p:nvPr userDrawn="1"/>
        </p:nvSpPr>
        <p:spPr>
          <a:xfrm rot="10800000">
            <a:off x="3496595" y="1706216"/>
            <a:ext cx="1761752" cy="1726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
        <p:nvSpPr>
          <p:cNvPr id="17" name="Rectangle 16">
            <a:extLst>
              <a:ext uri="{FF2B5EF4-FFF2-40B4-BE49-F238E27FC236}">
                <a16:creationId xmlns:a16="http://schemas.microsoft.com/office/drawing/2014/main" id="{CE97094C-8247-B74A-880A-300A70646275}"/>
              </a:ext>
            </a:extLst>
          </p:cNvPr>
          <p:cNvSpPr/>
          <p:nvPr userDrawn="1"/>
        </p:nvSpPr>
        <p:spPr>
          <a:xfrm rot="10800000">
            <a:off x="0" y="5151786"/>
            <a:ext cx="1752782" cy="170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5284265"/>
            <a:ext cx="1536025" cy="1391827"/>
          </a:xfrm>
          <a:prstGeom prst="rect">
            <a:avLst/>
          </a:prstGeom>
        </p:spPr>
      </p:pic>
      <p:sp>
        <p:nvSpPr>
          <p:cNvPr id="29" name="Rectangle 28">
            <a:extLst>
              <a:ext uri="{FF2B5EF4-FFF2-40B4-BE49-F238E27FC236}">
                <a16:creationId xmlns:a16="http://schemas.microsoft.com/office/drawing/2014/main" id="{7050A405-6340-7946-B2C4-97F25CD4F9E1}"/>
              </a:ext>
            </a:extLst>
          </p:cNvPr>
          <p:cNvSpPr/>
          <p:nvPr userDrawn="1"/>
        </p:nvSpPr>
        <p:spPr>
          <a:xfrm rot="10800000">
            <a:off x="-596" y="0"/>
            <a:ext cx="3506161" cy="343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1185" y="256843"/>
            <a:ext cx="2118963" cy="2938296"/>
          </a:xfrm>
          <a:prstGeom prst="rect">
            <a:avLst/>
          </a:prstGeom>
        </p:spPr>
      </p:pic>
      <p:pic>
        <p:nvPicPr>
          <p:cNvPr id="23" name="Picture 22">
            <a:extLst>
              <a:ext uri="{FF2B5EF4-FFF2-40B4-BE49-F238E27FC236}">
                <a16:creationId xmlns:a16="http://schemas.microsoft.com/office/drawing/2014/main" id="{C828788C-6D74-6B47-A18A-4181CFBB4E34}"/>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752782" y="3431991"/>
            <a:ext cx="3505564" cy="3426009"/>
          </a:xfrm>
          <a:prstGeom prst="rect">
            <a:avLst/>
          </a:prstGeom>
        </p:spPr>
      </p:pic>
    </p:spTree>
    <p:extLst>
      <p:ext uri="{BB962C8B-B14F-4D97-AF65-F5344CB8AC3E}">
        <p14:creationId xmlns:p14="http://schemas.microsoft.com/office/powerpoint/2010/main" val="42562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8E55D5-9F4E-D04C-BCDD-580D89FA775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49980" y="3431523"/>
            <a:ext cx="3515348" cy="3450141"/>
          </a:xfrm>
          <a:prstGeom prst="rect">
            <a:avLst/>
          </a:prstGeom>
        </p:spPr>
      </p:pic>
      <p:sp>
        <p:nvSpPr>
          <p:cNvPr id="34" name="Rectangle 33">
            <a:extLst>
              <a:ext uri="{FF2B5EF4-FFF2-40B4-BE49-F238E27FC236}">
                <a16:creationId xmlns:a16="http://schemas.microsoft.com/office/drawing/2014/main" id="{D995F8FF-799E-FC4B-84DB-FA3F5D0BD391}"/>
              </a:ext>
            </a:extLst>
          </p:cNvPr>
          <p:cNvSpPr/>
          <p:nvPr userDrawn="1"/>
        </p:nvSpPr>
        <p:spPr>
          <a:xfrm rot="10800000">
            <a:off x="-598" y="3432330"/>
            <a:ext cx="1753381"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914B46-9CF9-7C4C-9495-23D16E901394}"/>
              </a:ext>
            </a:extLst>
          </p:cNvPr>
          <p:cNvSpPr/>
          <p:nvPr userDrawn="1"/>
        </p:nvSpPr>
        <p:spPr>
          <a:xfrm rot="10800000">
            <a:off x="3512395" y="1736552"/>
            <a:ext cx="1745952" cy="1695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Subtitle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
        <p:nvSpPr>
          <p:cNvPr id="17" name="Rectangle 16">
            <a:extLst>
              <a:ext uri="{FF2B5EF4-FFF2-40B4-BE49-F238E27FC236}">
                <a16:creationId xmlns:a16="http://schemas.microsoft.com/office/drawing/2014/main" id="{CE97094C-8247-B74A-880A-300A70646275}"/>
              </a:ext>
            </a:extLst>
          </p:cNvPr>
          <p:cNvSpPr/>
          <p:nvPr userDrawn="1"/>
        </p:nvSpPr>
        <p:spPr>
          <a:xfrm rot="10800000">
            <a:off x="0" y="5151786"/>
            <a:ext cx="1752782" cy="17298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5284265"/>
            <a:ext cx="1536025" cy="1391827"/>
          </a:xfrm>
          <a:prstGeom prst="rect">
            <a:avLst/>
          </a:prstGeom>
        </p:spPr>
      </p:pic>
      <p:sp>
        <p:nvSpPr>
          <p:cNvPr id="29" name="Rectangle 28">
            <a:extLst>
              <a:ext uri="{FF2B5EF4-FFF2-40B4-BE49-F238E27FC236}">
                <a16:creationId xmlns:a16="http://schemas.microsoft.com/office/drawing/2014/main" id="{7050A405-6340-7946-B2C4-97F25CD4F9E1}"/>
              </a:ext>
            </a:extLst>
          </p:cNvPr>
          <p:cNvSpPr/>
          <p:nvPr userDrawn="1"/>
        </p:nvSpPr>
        <p:spPr>
          <a:xfrm rot="10800000">
            <a:off x="0" y="-12304"/>
            <a:ext cx="3512396" cy="3453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30907" y="291771"/>
            <a:ext cx="2056815" cy="2852117"/>
          </a:xfrm>
          <a:prstGeom prst="rect">
            <a:avLst/>
          </a:prstGeom>
        </p:spPr>
      </p:pic>
      <p:sp>
        <p:nvSpPr>
          <p:cNvPr id="21" name="Rectangle 20">
            <a:extLst>
              <a:ext uri="{FF2B5EF4-FFF2-40B4-BE49-F238E27FC236}">
                <a16:creationId xmlns:a16="http://schemas.microsoft.com/office/drawing/2014/main" id="{AEB85129-F2F8-3043-84AD-68686B3FD116}"/>
              </a:ext>
            </a:extLst>
          </p:cNvPr>
          <p:cNvSpPr/>
          <p:nvPr userDrawn="1"/>
        </p:nvSpPr>
        <p:spPr>
          <a:xfrm rot="10800000">
            <a:off x="3512395" y="-12306"/>
            <a:ext cx="1745952" cy="1748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71796B-7020-1242-8695-9A768796C58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4831" t="9563" r="20586" b="14738"/>
          <a:stretch/>
        </p:blipFill>
        <p:spPr>
          <a:xfrm>
            <a:off x="3748527" y="133958"/>
            <a:ext cx="1232463" cy="1444584"/>
          </a:xfrm>
          <a:prstGeom prst="rect">
            <a:avLst/>
          </a:prstGeom>
        </p:spPr>
      </p:pic>
    </p:spTree>
    <p:extLst>
      <p:ext uri="{BB962C8B-B14F-4D97-AF65-F5344CB8AC3E}">
        <p14:creationId xmlns:p14="http://schemas.microsoft.com/office/powerpoint/2010/main" val="372976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resenter - Teal">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5DD345-3DA1-A547-AA56-65713CFA566E}"/>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4" name="Picture Placeholder 11">
            <a:extLst>
              <a:ext uri="{FF2B5EF4-FFF2-40B4-BE49-F238E27FC236}">
                <a16:creationId xmlns:a16="http://schemas.microsoft.com/office/drawing/2014/main" id="{DD123DEE-23CE-7041-9FE5-C470E85B6DB3}"/>
              </a:ext>
            </a:extLst>
          </p:cNvPr>
          <p:cNvSpPr>
            <a:spLocks noGrp="1"/>
          </p:cNvSpPr>
          <p:nvPr>
            <p:ph type="pic" sz="quarter" idx="16"/>
          </p:nvPr>
        </p:nvSpPr>
        <p:spPr>
          <a:xfrm>
            <a:off x="4994148" y="1600200"/>
            <a:ext cx="2203704" cy="2203704"/>
          </a:xfrm>
          <a:prstGeom prst="rect">
            <a:avLst/>
          </a:prstGeom>
        </p:spPr>
        <p:txBody>
          <a:bodyPr/>
          <a:lstStyle>
            <a:lvl1pPr marL="0" indent="0">
              <a:buNone/>
              <a:defRPr sz="1600"/>
            </a:lvl1pPr>
          </a:lstStyle>
          <a:p>
            <a:endParaRPr lang="en-US" dirty="0"/>
          </a:p>
        </p:txBody>
      </p:sp>
      <p:sp>
        <p:nvSpPr>
          <p:cNvPr id="15" name="Text Placeholder 16">
            <a:extLst>
              <a:ext uri="{FF2B5EF4-FFF2-40B4-BE49-F238E27FC236}">
                <a16:creationId xmlns:a16="http://schemas.microsoft.com/office/drawing/2014/main" id="{53236F1E-6AE0-E848-9173-D127911B1DAB}"/>
              </a:ext>
            </a:extLst>
          </p:cNvPr>
          <p:cNvSpPr>
            <a:spLocks noGrp="1"/>
          </p:cNvSpPr>
          <p:nvPr>
            <p:ph type="body" sz="quarter" idx="17" hasCustomPrompt="1"/>
          </p:nvPr>
        </p:nvSpPr>
        <p:spPr>
          <a:xfrm>
            <a:off x="484322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6" name="Text Placeholder 8">
            <a:extLst>
              <a:ext uri="{FF2B5EF4-FFF2-40B4-BE49-F238E27FC236}">
                <a16:creationId xmlns:a16="http://schemas.microsoft.com/office/drawing/2014/main" id="{2A99C8AA-13C1-5D42-9E04-3789449FEA6C}"/>
              </a:ext>
            </a:extLst>
          </p:cNvPr>
          <p:cNvSpPr>
            <a:spLocks noGrp="1"/>
          </p:cNvSpPr>
          <p:nvPr>
            <p:ph type="body" sz="quarter" idx="21" hasCustomPrompt="1"/>
          </p:nvPr>
        </p:nvSpPr>
        <p:spPr>
          <a:xfrm>
            <a:off x="484211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19" name="Rectangle 18">
            <a:extLst>
              <a:ext uri="{FF2B5EF4-FFF2-40B4-BE49-F238E27FC236}">
                <a16:creationId xmlns:a16="http://schemas.microsoft.com/office/drawing/2014/main" id="{54F8A994-7657-4140-9A41-98C9059E2243}"/>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Rectangle 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27BE004-1A4B-0C4A-A19A-F64B707C2B50}"/>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12082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resenter -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6F0E4C-FF2A-2245-AE63-8586AD1368A8}"/>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4" name="Picture Placeholder 11">
            <a:extLst>
              <a:ext uri="{FF2B5EF4-FFF2-40B4-BE49-F238E27FC236}">
                <a16:creationId xmlns:a16="http://schemas.microsoft.com/office/drawing/2014/main" id="{DD123DEE-23CE-7041-9FE5-C470E85B6DB3}"/>
              </a:ext>
            </a:extLst>
          </p:cNvPr>
          <p:cNvSpPr>
            <a:spLocks noGrp="1"/>
          </p:cNvSpPr>
          <p:nvPr>
            <p:ph type="pic" sz="quarter" idx="16"/>
          </p:nvPr>
        </p:nvSpPr>
        <p:spPr>
          <a:xfrm>
            <a:off x="4994148" y="1600200"/>
            <a:ext cx="2203704" cy="2203704"/>
          </a:xfrm>
          <a:prstGeom prst="rect">
            <a:avLst/>
          </a:prstGeom>
        </p:spPr>
        <p:txBody>
          <a:bodyPr/>
          <a:lstStyle>
            <a:lvl1pPr marL="0" indent="0">
              <a:buNone/>
              <a:defRPr sz="1600"/>
            </a:lvl1pPr>
          </a:lstStyle>
          <a:p>
            <a:endParaRPr lang="en-US" dirty="0"/>
          </a:p>
        </p:txBody>
      </p:sp>
      <p:sp>
        <p:nvSpPr>
          <p:cNvPr id="15" name="Text Placeholder 16">
            <a:extLst>
              <a:ext uri="{FF2B5EF4-FFF2-40B4-BE49-F238E27FC236}">
                <a16:creationId xmlns:a16="http://schemas.microsoft.com/office/drawing/2014/main" id="{53236F1E-6AE0-E848-9173-D127911B1DAB}"/>
              </a:ext>
            </a:extLst>
          </p:cNvPr>
          <p:cNvSpPr>
            <a:spLocks noGrp="1"/>
          </p:cNvSpPr>
          <p:nvPr>
            <p:ph type="body" sz="quarter" idx="17" hasCustomPrompt="1"/>
          </p:nvPr>
        </p:nvSpPr>
        <p:spPr>
          <a:xfrm>
            <a:off x="484322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6" name="Text Placeholder 8">
            <a:extLst>
              <a:ext uri="{FF2B5EF4-FFF2-40B4-BE49-F238E27FC236}">
                <a16:creationId xmlns:a16="http://schemas.microsoft.com/office/drawing/2014/main" id="{2A99C8AA-13C1-5D42-9E04-3789449FEA6C}"/>
              </a:ext>
            </a:extLst>
          </p:cNvPr>
          <p:cNvSpPr>
            <a:spLocks noGrp="1"/>
          </p:cNvSpPr>
          <p:nvPr>
            <p:ph type="body" sz="quarter" idx="21" hasCustomPrompt="1"/>
          </p:nvPr>
        </p:nvSpPr>
        <p:spPr>
          <a:xfrm>
            <a:off x="484211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19" name="Rectangle 18">
            <a:extLst>
              <a:ext uri="{FF2B5EF4-FFF2-40B4-BE49-F238E27FC236}">
                <a16:creationId xmlns:a16="http://schemas.microsoft.com/office/drawing/2014/main" id="{54F8A994-7657-4140-9A41-98C9059E2243}"/>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625501F-39A3-404E-82CF-859D082DDF54}"/>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34731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resenters - Teal">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5" name="Rectangle 14">
            <a:extLst>
              <a:ext uri="{FF2B5EF4-FFF2-40B4-BE49-F238E27FC236}">
                <a16:creationId xmlns:a16="http://schemas.microsoft.com/office/drawing/2014/main" id="{F5E9076C-7DD8-C840-AC09-EC378D1D03ED}"/>
              </a:ext>
            </a:extLst>
          </p:cNvPr>
          <p:cNvSpPr/>
          <p:nvPr userDrawn="1"/>
        </p:nvSpPr>
        <p:spPr>
          <a:xfrm>
            <a:off x="-5206"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78CFC6-FF44-5244-AD46-0373C7D441F5}"/>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11">
            <a:extLst>
              <a:ext uri="{FF2B5EF4-FFF2-40B4-BE49-F238E27FC236}">
                <a16:creationId xmlns:a16="http://schemas.microsoft.com/office/drawing/2014/main" id="{A69939F8-CCC6-DB4C-844C-FD63FBB4553B}"/>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dirty="0"/>
          </a:p>
        </p:txBody>
      </p:sp>
      <p:sp>
        <p:nvSpPr>
          <p:cNvPr id="23" name="Text Placeholder 16">
            <a:extLst>
              <a:ext uri="{FF2B5EF4-FFF2-40B4-BE49-F238E27FC236}">
                <a16:creationId xmlns:a16="http://schemas.microsoft.com/office/drawing/2014/main" id="{9EB28934-ECF8-7043-A57B-60F001EE8CB9}"/>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4" name="Picture Placeholder 11">
            <a:extLst>
              <a:ext uri="{FF2B5EF4-FFF2-40B4-BE49-F238E27FC236}">
                <a16:creationId xmlns:a16="http://schemas.microsoft.com/office/drawing/2014/main" id="{932CC227-960B-0C45-A313-136FF625ABD4}"/>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dirty="0"/>
          </a:p>
        </p:txBody>
      </p:sp>
      <p:sp>
        <p:nvSpPr>
          <p:cNvPr id="25" name="Text Placeholder 16">
            <a:extLst>
              <a:ext uri="{FF2B5EF4-FFF2-40B4-BE49-F238E27FC236}">
                <a16:creationId xmlns:a16="http://schemas.microsoft.com/office/drawing/2014/main" id="{2E0806FA-0E68-5443-951C-367B7100BD26}"/>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6" name="Text Placeholder 8">
            <a:extLst>
              <a:ext uri="{FF2B5EF4-FFF2-40B4-BE49-F238E27FC236}">
                <a16:creationId xmlns:a16="http://schemas.microsoft.com/office/drawing/2014/main" id="{DAB048D1-B385-1B46-BC8C-9A2792B89F9B}"/>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7" name="Text Placeholder 8">
            <a:extLst>
              <a:ext uri="{FF2B5EF4-FFF2-40B4-BE49-F238E27FC236}">
                <a16:creationId xmlns:a16="http://schemas.microsoft.com/office/drawing/2014/main" id="{F16A1384-5B99-1A4C-8F0C-25153124CE21}"/>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14" name="Rectangle 13"/>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E9EBA5D-63EE-EF45-A8C6-55846CA6FE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71585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56124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79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E9D72-7F5F-E24E-A471-A12AA52F7A26}"/>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CAF572B-454B-544E-B082-2B95567BB037}"/>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4420EC92-63EA-7941-B1C4-B220914EDD8D}"/>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3924369062"/>
      </p:ext>
    </p:extLst>
  </p:cSld>
  <p:clrMap bg1="lt1" tx1="dk1" bg2="lt2" tx2="dk2" accent1="accent1" accent2="accent2" accent3="accent3" accent4="accent4" accent5="accent5" accent6="accent6" hlink="hlink" folHlink="folHlink"/>
  <p:sldLayoutIdLst>
    <p:sldLayoutId id="2147483697" r:id="rId1"/>
    <p:sldLayoutId id="2147483721" r:id="rId2"/>
    <p:sldLayoutId id="2147483698" r:id="rId3"/>
    <p:sldLayoutId id="2147483722" r:id="rId4"/>
    <p:sldLayoutId id="2147483699" r:id="rId5"/>
    <p:sldLayoutId id="2147483723" r:id="rId6"/>
    <p:sldLayoutId id="2147483700" r:id="rId7"/>
    <p:sldLayoutId id="2147483724" r:id="rId8"/>
    <p:sldLayoutId id="2147483809" r:id="rId9"/>
    <p:sldLayoutId id="214748381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30AA9-0E24-5741-8C57-76DB56961C93}"/>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EF280352-8F67-0245-B814-CF4D9834F896}"/>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54557F3A-A8C1-FF41-A304-2ACACA15DDC5}"/>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459430051"/>
      </p:ext>
    </p:extLst>
  </p:cSld>
  <p:clrMap bg1="lt1" tx1="dk1" bg2="lt2" tx2="dk2" accent1="accent1" accent2="accent2" accent3="accent3" accent4="accent4" accent5="accent5" accent6="accent6" hlink="hlink" folHlink="folHlink"/>
  <p:sldLayoutIdLst>
    <p:sldLayoutId id="2147483785" r:id="rId1"/>
    <p:sldLayoutId id="214748378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9574C-BC47-4F49-8384-F61C223B4511}"/>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45A792AF-116E-2E47-AEF6-69862AF4429B}"/>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A69E6E07-036D-4040-9C4C-E19450FA5B5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963893273"/>
      </p:ext>
    </p:extLst>
  </p:cSld>
  <p:clrMap bg1="lt1" tx1="dk1" bg2="lt2" tx2="dk2" accent1="accent1" accent2="accent2" accent3="accent3" accent4="accent4" accent5="accent5" accent6="accent6" hlink="hlink" folHlink="folHlink"/>
  <p:sldLayoutIdLst>
    <p:sldLayoutId id="2147483686" r:id="rId1"/>
    <p:sldLayoutId id="2147483725" r:id="rId2"/>
    <p:sldLayoutId id="2147483734" r:id="rId3"/>
    <p:sldLayoutId id="214748373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40B664-A14D-214E-B00C-62FCF4B8C9C3}"/>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 </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995D23B-D96E-514B-B360-A8A4BA5DEF65}"/>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2A62DFBB-B0A7-E448-81A3-7961AE69EAD0}"/>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251266047"/>
      </p:ext>
    </p:extLst>
  </p:cSld>
  <p:clrMap bg1="lt1" tx1="dk1" bg2="lt2" tx2="dk2" accent1="accent1" accent2="accent2" accent3="accent3" accent4="accent4" accent5="accent5" accent6="accent6" hlink="hlink" folHlink="folHlink"/>
  <p:sldLayoutIdLst>
    <p:sldLayoutId id="2147483685" r:id="rId1"/>
    <p:sldLayoutId id="2147483720" r:id="rId2"/>
    <p:sldLayoutId id="2147483729" r:id="rId3"/>
    <p:sldLayoutId id="2147483691" r:id="rId4"/>
    <p:sldLayoutId id="2147483709" r:id="rId5"/>
    <p:sldLayoutId id="2147483695" r:id="rId6"/>
    <p:sldLayoutId id="2147483748" r:id="rId7"/>
    <p:sldLayoutId id="2147483750" r:id="rId8"/>
    <p:sldLayoutId id="214748374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E9D72-7F5F-E24E-A471-A12AA52F7A26}"/>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CAF572B-454B-544E-B082-2B95567BB037}"/>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4420EC92-63EA-7941-B1C4-B220914EDD8D}"/>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2207367003"/>
      </p:ext>
    </p:extLst>
  </p:cSld>
  <p:clrMap bg1="lt1" tx1="dk1" bg2="lt2" tx2="dk2" accent1="accent1" accent2="accent2" accent3="accent3" accent4="accent4" accent5="accent5" accent6="accent6" hlink="hlink" folHlink="folHlink"/>
  <p:sldLayoutIdLst>
    <p:sldLayoutId id="2147483783" r:id="rId1"/>
    <p:sldLayoutId id="214748378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1479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807" r:id="rId3"/>
    <p:sldLayoutId id="2147483806" r:id="rId4"/>
    <p:sldLayoutId id="2147483790" r:id="rId5"/>
    <p:sldLayoutId id="214748379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137025"/>
      </p:ext>
    </p:extLst>
  </p:cSld>
  <p:clrMap bg1="lt1" tx1="dk1" bg2="lt2" tx2="dk2" accent1="accent1" accent2="accent2" accent3="accent3" accent4="accent4" accent5="accent5" accent6="accent6" hlink="hlink" folHlink="folHlink"/>
  <p:sldLayoutIdLst>
    <p:sldLayoutId id="2147483804" r:id="rId1"/>
    <p:sldLayoutId id="214748380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pn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0.png"/><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0.png"/><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CFB7B5-EE56-A448-92C2-3468EEF30EAB}"/>
              </a:ext>
            </a:extLst>
          </p:cNvPr>
          <p:cNvSpPr>
            <a:spLocks noGrp="1"/>
          </p:cNvSpPr>
          <p:nvPr>
            <p:ph sz="quarter" idx="10"/>
          </p:nvPr>
        </p:nvSpPr>
        <p:spPr/>
        <p:txBody>
          <a:bodyPr>
            <a:normAutofit/>
          </a:bodyPr>
          <a:lstStyle/>
          <a:p>
            <a:endParaRPr lang="en-US" dirty="0"/>
          </a:p>
          <a:p>
            <a:r>
              <a:rPr lang="en-US" dirty="0"/>
              <a:t>SB 95 Supplemental Paid Sick Leave and ARPA</a:t>
            </a:r>
          </a:p>
        </p:txBody>
      </p:sp>
      <p:sp>
        <p:nvSpPr>
          <p:cNvPr id="3" name="Content Placeholder 2"/>
          <p:cNvSpPr>
            <a:spLocks noGrp="1"/>
          </p:cNvSpPr>
          <p:nvPr>
            <p:ph sz="quarter" idx="11"/>
          </p:nvPr>
        </p:nvSpPr>
        <p:spPr/>
        <p:txBody>
          <a:bodyPr/>
          <a:lstStyle/>
          <a:p>
            <a:r>
              <a:rPr lang="en-US" dirty="0"/>
              <a:t>(The American Recovery Plan Act)</a:t>
            </a:r>
          </a:p>
          <a:p>
            <a:endParaRPr lang="en-US" dirty="0"/>
          </a:p>
        </p:txBody>
      </p:sp>
    </p:spTree>
    <p:extLst>
      <p:ext uri="{BB962C8B-B14F-4D97-AF65-F5344CB8AC3E}">
        <p14:creationId xmlns:p14="http://schemas.microsoft.com/office/powerpoint/2010/main" val="286012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72D93-A291-4778-9A3A-03779A87C64D}"/>
              </a:ext>
            </a:extLst>
          </p:cNvPr>
          <p:cNvSpPr>
            <a:spLocks noGrp="1"/>
          </p:cNvSpPr>
          <p:nvPr>
            <p:ph type="sldNum" sz="quarter" idx="10"/>
          </p:nvPr>
        </p:nvSpPr>
        <p:spPr/>
        <p:txBody>
          <a:bodyPr/>
          <a:lstStyle/>
          <a:p>
            <a:fld id="{B73F69C2-009F-4240-9724-5B3BAC1E9E06}" type="slidenum">
              <a:rPr lang="en-US" smtClean="0"/>
              <a:pPr/>
              <a:t>10</a:t>
            </a:fld>
            <a:endParaRPr lang="en-US" dirty="0"/>
          </a:p>
        </p:txBody>
      </p:sp>
      <p:sp>
        <p:nvSpPr>
          <p:cNvPr id="3" name="Title 2">
            <a:extLst>
              <a:ext uri="{FF2B5EF4-FFF2-40B4-BE49-F238E27FC236}">
                <a16:creationId xmlns:a16="http://schemas.microsoft.com/office/drawing/2014/main" id="{256A50B7-B32A-49DF-89A8-373F3A029B0F}"/>
              </a:ext>
            </a:extLst>
          </p:cNvPr>
          <p:cNvSpPr>
            <a:spLocks noGrp="1"/>
          </p:cNvSpPr>
          <p:nvPr>
            <p:ph type="title"/>
          </p:nvPr>
        </p:nvSpPr>
        <p:spPr/>
        <p:txBody>
          <a:bodyPr>
            <a:normAutofit/>
          </a:bodyPr>
          <a:lstStyle/>
          <a:p>
            <a:r>
              <a:rPr lang="en-US" dirty="0"/>
              <a:t>Credits and Offsets</a:t>
            </a:r>
          </a:p>
        </p:txBody>
      </p:sp>
      <p:sp>
        <p:nvSpPr>
          <p:cNvPr id="4" name="Content Placeholder 3">
            <a:extLst>
              <a:ext uri="{FF2B5EF4-FFF2-40B4-BE49-F238E27FC236}">
                <a16:creationId xmlns:a16="http://schemas.microsoft.com/office/drawing/2014/main" id="{D8B110E0-D27A-4C9B-9A8F-4B2E222398D5}"/>
              </a:ext>
            </a:extLst>
          </p:cNvPr>
          <p:cNvSpPr>
            <a:spLocks noGrp="1"/>
          </p:cNvSpPr>
          <p:nvPr>
            <p:ph sz="quarter" idx="11"/>
          </p:nvPr>
        </p:nvSpPr>
        <p:spPr>
          <a:xfrm>
            <a:off x="277813" y="1737360"/>
            <a:ext cx="11473920" cy="4572000"/>
          </a:xfrm>
        </p:spPr>
        <p:txBody>
          <a:bodyPr>
            <a:normAutofit/>
          </a:bodyPr>
          <a:lstStyle/>
          <a:p>
            <a:pPr lvl="0"/>
            <a:r>
              <a:rPr lang="en-US" sz="2400" dirty="0"/>
              <a:t>No credit for COVID paid sick leave paid in 2020</a:t>
            </a:r>
          </a:p>
          <a:p>
            <a:pPr lvl="0"/>
            <a:r>
              <a:rPr lang="en-US" sz="2400" dirty="0"/>
              <a:t>Employees cannot be required to use vacation, PTO or regular, pre-COVID paid sick leave prior to using SPSL</a:t>
            </a:r>
          </a:p>
          <a:p>
            <a:pPr lvl="0"/>
            <a:r>
              <a:rPr lang="en-US" sz="2400" dirty="0"/>
              <a:t>However, employers can get a credit for other COVID-19 related paid sick leave (e.g., EPSL paid under the FFCRA on or after January 1, 2021 or supplemental paid sick leave paid under a local ordinance such as the Los Angeles or Long Beach ordinances) </a:t>
            </a:r>
          </a:p>
          <a:p>
            <a:pPr lvl="0"/>
            <a:r>
              <a:rPr lang="en-US" sz="2400" dirty="0"/>
              <a:t>Employees may have up to 3 buckets of paid sick leave (80 hours of FFCRA EPSL through March 31; 80 hours of FFCRA EPSL April 1 through September 30; and 80 hours of SB 95 SPSL starting January 30 through September 30)</a:t>
            </a:r>
          </a:p>
          <a:p>
            <a:pPr lvl="0"/>
            <a:r>
              <a:rPr lang="en-US" sz="2400" dirty="0"/>
              <a:t>An employer can generally draw down or deplete SB 95 SPSL and FFCRA EPSL simultaneously to avoid double dipping</a:t>
            </a:r>
          </a:p>
          <a:p>
            <a:endParaRPr lang="en-US" sz="2000" dirty="0"/>
          </a:p>
        </p:txBody>
      </p:sp>
    </p:spTree>
    <p:extLst>
      <p:ext uri="{BB962C8B-B14F-4D97-AF65-F5344CB8AC3E}">
        <p14:creationId xmlns:p14="http://schemas.microsoft.com/office/powerpoint/2010/main" val="365710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461" y="1638291"/>
            <a:ext cx="4572009" cy="5029210"/>
          </a:xfrm>
          <a:prstGeom prst="rect">
            <a:avLst/>
          </a:prstGeom>
        </p:spPr>
      </p:pic>
      <p:sp>
        <p:nvSpPr>
          <p:cNvPr id="2" name="Slide Number Placeholder 1">
            <a:extLst>
              <a:ext uri="{FF2B5EF4-FFF2-40B4-BE49-F238E27FC236}">
                <a16:creationId xmlns:a16="http://schemas.microsoft.com/office/drawing/2014/main" id="{0C443134-6642-47E4-9B41-B81231B4DC43}"/>
              </a:ext>
            </a:extLst>
          </p:cNvPr>
          <p:cNvSpPr>
            <a:spLocks noGrp="1"/>
          </p:cNvSpPr>
          <p:nvPr>
            <p:ph type="sldNum" sz="quarter" idx="10"/>
          </p:nvPr>
        </p:nvSpPr>
        <p:spPr/>
        <p:txBody>
          <a:bodyPr/>
          <a:lstStyle/>
          <a:p>
            <a:fld id="{B73F69C2-009F-4240-9724-5B3BAC1E9E06}" type="slidenum">
              <a:rPr lang="en-US" smtClean="0"/>
              <a:pPr/>
              <a:t>11</a:t>
            </a:fld>
            <a:endParaRPr lang="en-US" dirty="0"/>
          </a:p>
        </p:txBody>
      </p:sp>
      <p:sp>
        <p:nvSpPr>
          <p:cNvPr id="3" name="Title 2">
            <a:extLst>
              <a:ext uri="{FF2B5EF4-FFF2-40B4-BE49-F238E27FC236}">
                <a16:creationId xmlns:a16="http://schemas.microsoft.com/office/drawing/2014/main" id="{2BA93437-A254-47E5-B076-E9860012120D}"/>
              </a:ext>
            </a:extLst>
          </p:cNvPr>
          <p:cNvSpPr>
            <a:spLocks noGrp="1"/>
          </p:cNvSpPr>
          <p:nvPr>
            <p:ph type="title"/>
          </p:nvPr>
        </p:nvSpPr>
        <p:spPr/>
        <p:txBody>
          <a:bodyPr>
            <a:normAutofit fontScale="90000"/>
          </a:bodyPr>
          <a:lstStyle/>
          <a:p>
            <a:r>
              <a:rPr lang="en-US" dirty="0"/>
              <a:t>FFCRA Extension Under the </a:t>
            </a:r>
            <a:br>
              <a:rPr lang="en-US" dirty="0"/>
            </a:br>
            <a:r>
              <a:rPr lang="en-US" dirty="0"/>
              <a:t>American Recovery Plan Act (ARPA)</a:t>
            </a:r>
          </a:p>
        </p:txBody>
      </p:sp>
      <p:sp>
        <p:nvSpPr>
          <p:cNvPr id="4" name="Content Placeholder 3">
            <a:extLst>
              <a:ext uri="{FF2B5EF4-FFF2-40B4-BE49-F238E27FC236}">
                <a16:creationId xmlns:a16="http://schemas.microsoft.com/office/drawing/2014/main" id="{55D89531-4A48-464C-B065-F5C742A637AE}"/>
              </a:ext>
            </a:extLst>
          </p:cNvPr>
          <p:cNvSpPr>
            <a:spLocks noGrp="1"/>
          </p:cNvSpPr>
          <p:nvPr>
            <p:ph sz="quarter" idx="11"/>
          </p:nvPr>
        </p:nvSpPr>
        <p:spPr>
          <a:xfrm>
            <a:off x="277813" y="1737360"/>
            <a:ext cx="7437014" cy="4572000"/>
          </a:xfrm>
        </p:spPr>
        <p:txBody>
          <a:bodyPr>
            <a:normAutofit/>
          </a:bodyPr>
          <a:lstStyle/>
          <a:p>
            <a:pPr lvl="0"/>
            <a:r>
              <a:rPr lang="en-US" dirty="0"/>
              <a:t>Limited to employers with fewer than 500 employees</a:t>
            </a:r>
          </a:p>
          <a:p>
            <a:pPr lvl="0"/>
            <a:r>
              <a:rPr lang="en-US" dirty="0"/>
              <a:t>Tax credits are available </a:t>
            </a:r>
          </a:p>
          <a:p>
            <a:pPr lvl="0"/>
            <a:r>
              <a:rPr lang="en-US" dirty="0"/>
              <a:t>FFCRA extension begins April 1 and currently runs through September 30 </a:t>
            </a:r>
          </a:p>
          <a:p>
            <a:pPr lvl="0"/>
            <a:r>
              <a:rPr lang="en-US" dirty="0"/>
              <a:t>A new 80 hours of EPSL</a:t>
            </a:r>
          </a:p>
          <a:p>
            <a:endParaRPr lang="en-US" dirty="0"/>
          </a:p>
        </p:txBody>
      </p:sp>
    </p:spTree>
    <p:extLst>
      <p:ext uri="{BB962C8B-B14F-4D97-AF65-F5344CB8AC3E}">
        <p14:creationId xmlns:p14="http://schemas.microsoft.com/office/powerpoint/2010/main" val="267343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6FAAC4-A908-4BDA-B5A4-74BDA646CF54}"/>
              </a:ext>
            </a:extLst>
          </p:cNvPr>
          <p:cNvSpPr>
            <a:spLocks noGrp="1"/>
          </p:cNvSpPr>
          <p:nvPr>
            <p:ph type="sldNum" sz="quarter" idx="10"/>
          </p:nvPr>
        </p:nvSpPr>
        <p:spPr/>
        <p:txBody>
          <a:bodyPr/>
          <a:lstStyle/>
          <a:p>
            <a:fld id="{B73F69C2-009F-4240-9724-5B3BAC1E9E06}" type="slidenum">
              <a:rPr lang="en-US" smtClean="0"/>
              <a:pPr/>
              <a:t>12</a:t>
            </a:fld>
            <a:endParaRPr lang="en-US" dirty="0"/>
          </a:p>
        </p:txBody>
      </p:sp>
      <p:sp>
        <p:nvSpPr>
          <p:cNvPr id="3" name="Title 2">
            <a:extLst>
              <a:ext uri="{FF2B5EF4-FFF2-40B4-BE49-F238E27FC236}">
                <a16:creationId xmlns:a16="http://schemas.microsoft.com/office/drawing/2014/main" id="{75729BC6-1320-44AB-9D59-1852850E3195}"/>
              </a:ext>
            </a:extLst>
          </p:cNvPr>
          <p:cNvSpPr>
            <a:spLocks noGrp="1"/>
          </p:cNvSpPr>
          <p:nvPr>
            <p:ph type="title"/>
          </p:nvPr>
        </p:nvSpPr>
        <p:spPr/>
        <p:txBody>
          <a:bodyPr>
            <a:normAutofit/>
          </a:bodyPr>
          <a:lstStyle/>
          <a:p>
            <a:r>
              <a:rPr lang="en-US" dirty="0"/>
              <a:t>Differences Between the Original FFCRA &amp; ARPA</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3093948266"/>
              </p:ext>
            </p:extLst>
          </p:nvPr>
        </p:nvGraphicFramePr>
        <p:xfrm>
          <a:off x="277813" y="1736725"/>
          <a:ext cx="116316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5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43B834-DABB-AB4B-8ED6-76DBE50875E7}"/>
              </a:ext>
            </a:extLst>
          </p:cNvPr>
          <p:cNvSpPr>
            <a:spLocks noGrp="1"/>
          </p:cNvSpPr>
          <p:nvPr>
            <p:ph type="sldNum" sz="quarter" idx="4"/>
          </p:nvPr>
        </p:nvSpPr>
        <p:spPr>
          <a:xfrm>
            <a:off x="9067800" y="6553201"/>
            <a:ext cx="2844800" cy="228600"/>
          </a:xfrm>
          <a:prstGeom prst="rect">
            <a:avLst/>
          </a:prstGeom>
        </p:spPr>
        <p:txBody>
          <a:bodyPr/>
          <a:lstStyle/>
          <a:p>
            <a:fld id="{B73F69C2-009F-4240-9724-5B3BAC1E9E06}" type="slidenum">
              <a:rPr lang="en-US" smtClean="0"/>
              <a:pPr/>
              <a:t>13</a:t>
            </a:fld>
            <a:endParaRPr lang="en-US" dirty="0"/>
          </a:p>
        </p:txBody>
      </p:sp>
    </p:spTree>
    <p:extLst>
      <p:ext uri="{BB962C8B-B14F-4D97-AF65-F5344CB8AC3E}">
        <p14:creationId xmlns:p14="http://schemas.microsoft.com/office/powerpoint/2010/main" val="354160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C0FD9-E252-EA4E-BA6A-D66DDECE7064}"/>
              </a:ext>
            </a:extLst>
          </p:cNvPr>
          <p:cNvSpPr>
            <a:spLocks noGrp="1"/>
          </p:cNvSpPr>
          <p:nvPr>
            <p:ph type="sldNum" sz="quarter" idx="4"/>
          </p:nvPr>
        </p:nvSpPr>
        <p:spPr/>
        <p:txBody>
          <a:bodyPr/>
          <a:lstStyle/>
          <a:p>
            <a:fld id="{B73F69C2-009F-4240-9724-5B3BAC1E9E06}" type="slidenum">
              <a:rPr lang="en-US" smtClean="0"/>
              <a:pPr/>
              <a:t>14</a:t>
            </a:fld>
            <a:endParaRPr lang="en-US" dirty="0"/>
          </a:p>
        </p:txBody>
      </p:sp>
      <p:sp>
        <p:nvSpPr>
          <p:cNvPr id="5" name="Text Placeholder 4">
            <a:extLst>
              <a:ext uri="{FF2B5EF4-FFF2-40B4-BE49-F238E27FC236}">
                <a16:creationId xmlns:a16="http://schemas.microsoft.com/office/drawing/2014/main" id="{51C16702-401F-479E-9B5C-60B8937C0762}"/>
              </a:ext>
            </a:extLst>
          </p:cNvPr>
          <p:cNvSpPr>
            <a:spLocks noGrp="1"/>
          </p:cNvSpPr>
          <p:nvPr>
            <p:ph type="body" sz="quarter" idx="19"/>
          </p:nvPr>
        </p:nvSpPr>
        <p:spPr>
          <a:xfrm>
            <a:off x="6709930" y="2318809"/>
            <a:ext cx="2505560" cy="382527"/>
          </a:xfrm>
        </p:spPr>
        <p:txBody>
          <a:bodyPr/>
          <a:lstStyle/>
          <a:p>
            <a:r>
              <a:rPr lang="en-US" dirty="0"/>
              <a:t>Richard n. hill</a:t>
            </a:r>
          </a:p>
        </p:txBody>
      </p:sp>
      <p:sp>
        <p:nvSpPr>
          <p:cNvPr id="6" name="Text Placeholder 5">
            <a:extLst>
              <a:ext uri="{FF2B5EF4-FFF2-40B4-BE49-F238E27FC236}">
                <a16:creationId xmlns:a16="http://schemas.microsoft.com/office/drawing/2014/main" id="{544ACE1D-834B-47CA-8800-F357ED38075B}"/>
              </a:ext>
            </a:extLst>
          </p:cNvPr>
          <p:cNvSpPr>
            <a:spLocks noGrp="1"/>
          </p:cNvSpPr>
          <p:nvPr>
            <p:ph type="body" sz="quarter" idx="20"/>
          </p:nvPr>
        </p:nvSpPr>
        <p:spPr>
          <a:xfrm>
            <a:off x="6713307" y="2890766"/>
            <a:ext cx="2506663" cy="1385887"/>
          </a:xfrm>
        </p:spPr>
        <p:txBody>
          <a:bodyPr/>
          <a:lstStyle/>
          <a:p>
            <a:r>
              <a:rPr lang="en-US" dirty="0"/>
              <a:t>Shareholder</a:t>
            </a:r>
            <a:br>
              <a:rPr lang="en-US" dirty="0"/>
            </a:br>
            <a:r>
              <a:rPr lang="en-US" dirty="0"/>
              <a:t>San Francisco</a:t>
            </a:r>
            <a:br>
              <a:rPr lang="en-US" dirty="0"/>
            </a:br>
            <a:r>
              <a:rPr lang="en-US" dirty="0"/>
              <a:t>(415) 250-4686</a:t>
            </a:r>
            <a:br>
              <a:rPr lang="en-US" dirty="0"/>
            </a:br>
            <a:r>
              <a:rPr lang="en-US" dirty="0"/>
              <a:t>rhill@littler.com</a:t>
            </a:r>
          </a:p>
          <a:p>
            <a:endParaRPr lang="en-US" dirty="0"/>
          </a:p>
        </p:txBody>
      </p:sp>
    </p:spTree>
    <p:extLst>
      <p:ext uri="{BB962C8B-B14F-4D97-AF65-F5344CB8AC3E}">
        <p14:creationId xmlns:p14="http://schemas.microsoft.com/office/powerpoint/2010/main" val="2488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EA9A39-458D-A84D-B8E1-3F1BE81F20C3}"/>
              </a:ext>
            </a:extLst>
          </p:cNvPr>
          <p:cNvSpPr>
            <a:spLocks noGrp="1"/>
          </p:cNvSpPr>
          <p:nvPr>
            <p:ph type="sldNum" sz="quarter" idx="10"/>
          </p:nvPr>
        </p:nvSpPr>
        <p:spPr/>
        <p:txBody>
          <a:bodyPr/>
          <a:lstStyle/>
          <a:p>
            <a:fld id="{B73F69C2-009F-4240-9724-5B3BAC1E9E06}" type="slidenum">
              <a:rPr lang="en-US" smtClean="0"/>
              <a:pPr/>
              <a:t>2</a:t>
            </a:fld>
            <a:endParaRPr lang="en-US" dirty="0"/>
          </a:p>
        </p:txBody>
      </p:sp>
      <p:pic>
        <p:nvPicPr>
          <p:cNvPr id="14" name="Picture Placeholder 13">
            <a:extLst>
              <a:ext uri="{FF2B5EF4-FFF2-40B4-BE49-F238E27FC236}">
                <a16:creationId xmlns:a16="http://schemas.microsoft.com/office/drawing/2014/main" id="{AA0FC181-AD9B-4982-8CC2-079A5EDEA8E2}"/>
              </a:ext>
            </a:extLst>
          </p:cNvPr>
          <p:cNvPicPr>
            <a:picLocks noGrp="1" noChangeAspect="1"/>
          </p:cNvPicPr>
          <p:nvPr>
            <p:ph type="pic" sz="quarter" idx="16"/>
          </p:nvPr>
        </p:nvPicPr>
        <p:blipFill>
          <a:blip r:embed="rId2"/>
          <a:srcRect/>
          <a:stretch>
            <a:fillRect/>
          </a:stretch>
        </p:blipFill>
        <p:spPr/>
      </p:pic>
      <p:sp>
        <p:nvSpPr>
          <p:cNvPr id="10" name="Text Placeholder 9">
            <a:extLst>
              <a:ext uri="{FF2B5EF4-FFF2-40B4-BE49-F238E27FC236}">
                <a16:creationId xmlns:a16="http://schemas.microsoft.com/office/drawing/2014/main" id="{01DD2F8F-7644-4BE7-8967-29A3F724294B}"/>
              </a:ext>
            </a:extLst>
          </p:cNvPr>
          <p:cNvSpPr>
            <a:spLocks noGrp="1"/>
          </p:cNvSpPr>
          <p:nvPr>
            <p:ph type="body" sz="quarter" idx="17"/>
          </p:nvPr>
        </p:nvSpPr>
        <p:spPr/>
        <p:txBody>
          <a:bodyPr/>
          <a:lstStyle/>
          <a:p>
            <a:r>
              <a:rPr lang="en-US" dirty="0"/>
              <a:t>Richard n. hill</a:t>
            </a:r>
          </a:p>
        </p:txBody>
      </p:sp>
      <p:sp>
        <p:nvSpPr>
          <p:cNvPr id="11" name="Text Placeholder 10">
            <a:extLst>
              <a:ext uri="{FF2B5EF4-FFF2-40B4-BE49-F238E27FC236}">
                <a16:creationId xmlns:a16="http://schemas.microsoft.com/office/drawing/2014/main" id="{641701DB-5C0C-4C16-839F-1B90F59CCAAB}"/>
              </a:ext>
            </a:extLst>
          </p:cNvPr>
          <p:cNvSpPr>
            <a:spLocks noGrp="1"/>
          </p:cNvSpPr>
          <p:nvPr>
            <p:ph type="body" sz="quarter" idx="21"/>
          </p:nvPr>
        </p:nvSpPr>
        <p:spPr/>
        <p:txBody>
          <a:bodyPr/>
          <a:lstStyle/>
          <a:p>
            <a:r>
              <a:rPr lang="en-US" dirty="0"/>
              <a:t>Shareholder</a:t>
            </a:r>
          </a:p>
          <a:p>
            <a:r>
              <a:rPr lang="en-US" dirty="0"/>
              <a:t>San Francisco</a:t>
            </a:r>
          </a:p>
        </p:txBody>
      </p:sp>
      <p:sp>
        <p:nvSpPr>
          <p:cNvPr id="8" name="Title 7">
            <a:extLst>
              <a:ext uri="{FF2B5EF4-FFF2-40B4-BE49-F238E27FC236}">
                <a16:creationId xmlns:a16="http://schemas.microsoft.com/office/drawing/2014/main" id="{26825FF0-EDEF-3840-BDC0-08C7B9C16CAC}"/>
              </a:ext>
            </a:extLst>
          </p:cNvPr>
          <p:cNvSpPr>
            <a:spLocks noGrp="1"/>
          </p:cNvSpPr>
          <p:nvPr>
            <p:ph type="title"/>
          </p:nvPr>
        </p:nvSpPr>
        <p:spPr/>
        <p:txBody>
          <a:bodyPr/>
          <a:lstStyle/>
          <a:p>
            <a:r>
              <a:rPr lang="en-US" dirty="0"/>
              <a:t>Presented by</a:t>
            </a:r>
          </a:p>
        </p:txBody>
      </p:sp>
    </p:spTree>
    <p:extLst>
      <p:ext uri="{BB962C8B-B14F-4D97-AF65-F5344CB8AC3E}">
        <p14:creationId xmlns:p14="http://schemas.microsoft.com/office/powerpoint/2010/main" val="2860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062" y="1406262"/>
            <a:ext cx="4572009" cy="5029210"/>
          </a:xfrm>
          <a:prstGeom prst="rect">
            <a:avLst/>
          </a:prstGeom>
        </p:spPr>
      </p:pic>
      <p:sp>
        <p:nvSpPr>
          <p:cNvPr id="3" name="Slide Number Placeholder 2">
            <a:extLst>
              <a:ext uri="{FF2B5EF4-FFF2-40B4-BE49-F238E27FC236}">
                <a16:creationId xmlns:a16="http://schemas.microsoft.com/office/drawing/2014/main" id="{CACBDB4D-7E1F-DE4D-8284-F9204A916209}"/>
              </a:ext>
            </a:extLst>
          </p:cNvPr>
          <p:cNvSpPr>
            <a:spLocks noGrp="1"/>
          </p:cNvSpPr>
          <p:nvPr>
            <p:ph type="sldNum" sz="quarter" idx="10"/>
          </p:nvPr>
        </p:nvSpPr>
        <p:spPr/>
        <p:txBody>
          <a:bodyPr/>
          <a:lstStyle/>
          <a:p>
            <a:fld id="{B73F69C2-009F-4240-9724-5B3BAC1E9E06}" type="slidenum">
              <a:rPr lang="en-US" smtClean="0"/>
              <a:pPr/>
              <a:t>3</a:t>
            </a:fld>
            <a:endParaRPr lang="en-US" dirty="0"/>
          </a:p>
        </p:txBody>
      </p:sp>
      <p:sp>
        <p:nvSpPr>
          <p:cNvPr id="2" name="Title 1">
            <a:extLst>
              <a:ext uri="{FF2B5EF4-FFF2-40B4-BE49-F238E27FC236}">
                <a16:creationId xmlns:a16="http://schemas.microsoft.com/office/drawing/2014/main" id="{FD6D69F4-AB89-DA4C-86CE-6DEA74DB8C0C}"/>
              </a:ext>
            </a:extLst>
          </p:cNvPr>
          <p:cNvSpPr>
            <a:spLocks noGrp="1"/>
          </p:cNvSpPr>
          <p:nvPr>
            <p:ph type="title"/>
          </p:nvPr>
        </p:nvSpPr>
        <p:spPr/>
        <p:txBody>
          <a:bodyPr>
            <a:normAutofit/>
          </a:bodyPr>
          <a:lstStyle/>
          <a:p>
            <a:r>
              <a:rPr lang="en-US" dirty="0"/>
              <a:t>Background</a:t>
            </a: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1823750018"/>
              </p:ext>
            </p:extLst>
          </p:nvPr>
        </p:nvGraphicFramePr>
        <p:xfrm>
          <a:off x="501334" y="1540298"/>
          <a:ext cx="7904374" cy="481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7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50C7CD-185C-40E2-9DF4-185A75B539EA}"/>
              </a:ext>
            </a:extLst>
          </p:cNvPr>
          <p:cNvSpPr>
            <a:spLocks noGrp="1"/>
          </p:cNvSpPr>
          <p:nvPr>
            <p:ph type="sldNum" sz="quarter" idx="10"/>
          </p:nvPr>
        </p:nvSpPr>
        <p:spPr/>
        <p:txBody>
          <a:bodyPr/>
          <a:lstStyle/>
          <a:p>
            <a:fld id="{B73F69C2-009F-4240-9724-5B3BAC1E9E06}" type="slidenum">
              <a:rPr lang="en-US" smtClean="0"/>
              <a:pPr/>
              <a:t>4</a:t>
            </a:fld>
            <a:endParaRPr lang="en-US" dirty="0"/>
          </a:p>
        </p:txBody>
      </p:sp>
      <p:sp>
        <p:nvSpPr>
          <p:cNvPr id="3" name="Title 2">
            <a:extLst>
              <a:ext uri="{FF2B5EF4-FFF2-40B4-BE49-F238E27FC236}">
                <a16:creationId xmlns:a16="http://schemas.microsoft.com/office/drawing/2014/main" id="{8B64B7F4-562E-4D98-90F2-9C4B1F902396}"/>
              </a:ext>
            </a:extLst>
          </p:cNvPr>
          <p:cNvSpPr>
            <a:spLocks noGrp="1"/>
          </p:cNvSpPr>
          <p:nvPr>
            <p:ph type="title"/>
          </p:nvPr>
        </p:nvSpPr>
        <p:spPr/>
        <p:txBody>
          <a:bodyPr/>
          <a:lstStyle/>
          <a:p>
            <a:r>
              <a:rPr lang="en-US" dirty="0"/>
              <a:t>Background</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890436"/>
              </p:ext>
            </p:extLst>
          </p:nvPr>
        </p:nvGraphicFramePr>
        <p:xfrm>
          <a:off x="277813" y="1736725"/>
          <a:ext cx="116316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67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795" y="1288533"/>
            <a:ext cx="4572009" cy="5029210"/>
          </a:xfrm>
          <a:prstGeom prst="rect">
            <a:avLst/>
          </a:prstGeom>
        </p:spPr>
      </p:pic>
      <p:sp>
        <p:nvSpPr>
          <p:cNvPr id="2" name="Slide Number Placeholder 1">
            <a:extLst>
              <a:ext uri="{FF2B5EF4-FFF2-40B4-BE49-F238E27FC236}">
                <a16:creationId xmlns:a16="http://schemas.microsoft.com/office/drawing/2014/main" id="{F7983F98-D528-4801-9E78-F93B1C516E57}"/>
              </a:ext>
            </a:extLst>
          </p:cNvPr>
          <p:cNvSpPr>
            <a:spLocks noGrp="1"/>
          </p:cNvSpPr>
          <p:nvPr>
            <p:ph type="sldNum" sz="quarter" idx="10"/>
          </p:nvPr>
        </p:nvSpPr>
        <p:spPr/>
        <p:txBody>
          <a:bodyPr/>
          <a:lstStyle/>
          <a:p>
            <a:fld id="{B73F69C2-009F-4240-9724-5B3BAC1E9E06}" type="slidenum">
              <a:rPr lang="en-US" smtClean="0"/>
              <a:pPr/>
              <a:t>5</a:t>
            </a:fld>
            <a:endParaRPr lang="en-US" dirty="0"/>
          </a:p>
        </p:txBody>
      </p:sp>
      <p:sp>
        <p:nvSpPr>
          <p:cNvPr id="5" name="Title 4">
            <a:extLst>
              <a:ext uri="{FF2B5EF4-FFF2-40B4-BE49-F238E27FC236}">
                <a16:creationId xmlns:a16="http://schemas.microsoft.com/office/drawing/2014/main" id="{DB3C41E2-A6BA-49CB-8485-6F9BBFDA7F04}"/>
              </a:ext>
            </a:extLst>
          </p:cNvPr>
          <p:cNvSpPr>
            <a:spLocks noGrp="1"/>
          </p:cNvSpPr>
          <p:nvPr>
            <p:ph type="title"/>
          </p:nvPr>
        </p:nvSpPr>
        <p:spPr/>
        <p:txBody>
          <a:bodyPr/>
          <a:lstStyle/>
          <a:p>
            <a:r>
              <a:rPr lang="en-US" dirty="0"/>
              <a:t>Background</a:t>
            </a:r>
          </a:p>
        </p:txBody>
      </p:sp>
      <p:graphicFrame>
        <p:nvGraphicFramePr>
          <p:cNvPr id="3" name="Content Placeholder 2"/>
          <p:cNvGraphicFramePr>
            <a:graphicFrameLocks noGrp="1"/>
          </p:cNvGraphicFramePr>
          <p:nvPr>
            <p:ph sz="quarter" idx="11"/>
            <p:extLst>
              <p:ext uri="{D42A27DB-BD31-4B8C-83A1-F6EECF244321}">
                <p14:modId xmlns:p14="http://schemas.microsoft.com/office/powerpoint/2010/main" val="1969704383"/>
              </p:ext>
            </p:extLst>
          </p:nvPr>
        </p:nvGraphicFramePr>
        <p:xfrm>
          <a:off x="277814" y="1499659"/>
          <a:ext cx="721349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28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2BB98-ECCF-430F-85AD-02B024007514}"/>
              </a:ext>
            </a:extLst>
          </p:cNvPr>
          <p:cNvSpPr>
            <a:spLocks noGrp="1"/>
          </p:cNvSpPr>
          <p:nvPr>
            <p:ph type="sldNum" sz="quarter" idx="10"/>
          </p:nvPr>
        </p:nvSpPr>
        <p:spPr/>
        <p:txBody>
          <a:bodyPr/>
          <a:lstStyle/>
          <a:p>
            <a:fld id="{B73F69C2-009F-4240-9724-5B3BAC1E9E06}" type="slidenum">
              <a:rPr lang="en-US" smtClean="0"/>
              <a:pPr/>
              <a:t>6</a:t>
            </a:fld>
            <a:endParaRPr lang="en-US" dirty="0"/>
          </a:p>
        </p:txBody>
      </p:sp>
      <p:sp>
        <p:nvSpPr>
          <p:cNvPr id="3" name="Title 2">
            <a:extLst>
              <a:ext uri="{FF2B5EF4-FFF2-40B4-BE49-F238E27FC236}">
                <a16:creationId xmlns:a16="http://schemas.microsoft.com/office/drawing/2014/main" id="{5AC72D0E-4018-49C4-B02F-3017F6136751}"/>
              </a:ext>
            </a:extLst>
          </p:cNvPr>
          <p:cNvSpPr>
            <a:spLocks noGrp="1"/>
          </p:cNvSpPr>
          <p:nvPr>
            <p:ph type="title"/>
          </p:nvPr>
        </p:nvSpPr>
        <p:spPr/>
        <p:txBody>
          <a:bodyPr>
            <a:normAutofit/>
          </a:bodyPr>
          <a:lstStyle/>
          <a:p>
            <a:r>
              <a:rPr lang="en-US" dirty="0"/>
              <a:t>SB 95 (Labor Code Section 248.2)</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300444988"/>
              </p:ext>
            </p:extLst>
          </p:nvPr>
        </p:nvGraphicFramePr>
        <p:xfrm>
          <a:off x="277369" y="2661920"/>
          <a:ext cx="11631612" cy="2901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99" y="1433875"/>
            <a:ext cx="1117521" cy="122804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0292" y="1433875"/>
            <a:ext cx="1117521" cy="122804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3785" y="1433875"/>
            <a:ext cx="1117521" cy="122804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7278" y="1433875"/>
            <a:ext cx="1117521" cy="122804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1732" y="1433875"/>
            <a:ext cx="1117521" cy="122804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5225" y="1433875"/>
            <a:ext cx="1117521" cy="122804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1304" y="1433875"/>
            <a:ext cx="1117521" cy="1228045"/>
          </a:xfrm>
          <a:prstGeom prst="rect">
            <a:avLst/>
          </a:prstGeom>
        </p:spPr>
      </p:pic>
    </p:spTree>
    <p:extLst>
      <p:ext uri="{BB962C8B-B14F-4D97-AF65-F5344CB8AC3E}">
        <p14:creationId xmlns:p14="http://schemas.microsoft.com/office/powerpoint/2010/main" val="124804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99" y="1691260"/>
            <a:ext cx="1117521" cy="122804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292" y="1691260"/>
            <a:ext cx="1117521" cy="122804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785" y="1691260"/>
            <a:ext cx="1117521" cy="122804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78" y="1691260"/>
            <a:ext cx="1117521" cy="122804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732" y="1691260"/>
            <a:ext cx="1117521" cy="122804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225" y="1691260"/>
            <a:ext cx="1117521" cy="1228045"/>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304" y="1691260"/>
            <a:ext cx="1117521" cy="1228045"/>
          </a:xfrm>
          <a:prstGeom prst="rect">
            <a:avLst/>
          </a:prstGeom>
        </p:spPr>
      </p:pic>
      <p:sp>
        <p:nvSpPr>
          <p:cNvPr id="2" name="Slide Number Placeholder 1">
            <a:extLst>
              <a:ext uri="{FF2B5EF4-FFF2-40B4-BE49-F238E27FC236}">
                <a16:creationId xmlns:a16="http://schemas.microsoft.com/office/drawing/2014/main" id="{CA1F78FD-071F-4B14-91AB-6B40E48F60AA}"/>
              </a:ext>
            </a:extLst>
          </p:cNvPr>
          <p:cNvSpPr>
            <a:spLocks noGrp="1"/>
          </p:cNvSpPr>
          <p:nvPr>
            <p:ph type="sldNum" sz="quarter" idx="10"/>
          </p:nvPr>
        </p:nvSpPr>
        <p:spPr/>
        <p:txBody>
          <a:bodyPr/>
          <a:lstStyle/>
          <a:p>
            <a:fld id="{B73F69C2-009F-4240-9724-5B3BAC1E9E06}" type="slidenum">
              <a:rPr lang="en-US" smtClean="0"/>
              <a:pPr/>
              <a:t>7</a:t>
            </a:fld>
            <a:endParaRPr lang="en-US" dirty="0"/>
          </a:p>
        </p:txBody>
      </p:sp>
      <p:sp>
        <p:nvSpPr>
          <p:cNvPr id="3" name="Title 2">
            <a:extLst>
              <a:ext uri="{FF2B5EF4-FFF2-40B4-BE49-F238E27FC236}">
                <a16:creationId xmlns:a16="http://schemas.microsoft.com/office/drawing/2014/main" id="{0A4A71EB-DEF6-4B97-97E3-691B496DFD46}"/>
              </a:ext>
            </a:extLst>
          </p:cNvPr>
          <p:cNvSpPr>
            <a:spLocks noGrp="1"/>
          </p:cNvSpPr>
          <p:nvPr>
            <p:ph type="title"/>
          </p:nvPr>
        </p:nvSpPr>
        <p:spPr/>
        <p:txBody>
          <a:bodyPr>
            <a:normAutofit/>
          </a:bodyPr>
          <a:lstStyle/>
          <a:p>
            <a:r>
              <a:rPr lang="en-US" dirty="0"/>
              <a:t>Reasons for Taking SB 95 SPSL</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4167556675"/>
              </p:ext>
            </p:extLst>
          </p:nvPr>
        </p:nvGraphicFramePr>
        <p:xfrm>
          <a:off x="277813" y="2838027"/>
          <a:ext cx="11631612" cy="3470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26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316" y="1544318"/>
            <a:ext cx="4107835" cy="4518619"/>
          </a:xfrm>
          <a:prstGeom prst="rect">
            <a:avLst/>
          </a:prstGeom>
        </p:spPr>
      </p:pic>
      <p:sp>
        <p:nvSpPr>
          <p:cNvPr id="2" name="Slide Number Placeholder 1">
            <a:extLst>
              <a:ext uri="{FF2B5EF4-FFF2-40B4-BE49-F238E27FC236}">
                <a16:creationId xmlns:a16="http://schemas.microsoft.com/office/drawing/2014/main" id="{3BF0808F-C982-475E-98BA-5D80776F8593}"/>
              </a:ext>
            </a:extLst>
          </p:cNvPr>
          <p:cNvSpPr>
            <a:spLocks noGrp="1"/>
          </p:cNvSpPr>
          <p:nvPr>
            <p:ph type="sldNum" sz="quarter" idx="10"/>
          </p:nvPr>
        </p:nvSpPr>
        <p:spPr/>
        <p:txBody>
          <a:bodyPr/>
          <a:lstStyle/>
          <a:p>
            <a:fld id="{B73F69C2-009F-4240-9724-5B3BAC1E9E06}" type="slidenum">
              <a:rPr lang="en-US" smtClean="0"/>
              <a:pPr/>
              <a:t>8</a:t>
            </a:fld>
            <a:endParaRPr lang="en-US" dirty="0"/>
          </a:p>
        </p:txBody>
      </p:sp>
      <p:sp>
        <p:nvSpPr>
          <p:cNvPr id="3" name="Title 2">
            <a:extLst>
              <a:ext uri="{FF2B5EF4-FFF2-40B4-BE49-F238E27FC236}">
                <a16:creationId xmlns:a16="http://schemas.microsoft.com/office/drawing/2014/main" id="{F63977C6-EFBC-41EE-889B-4C2E0D85A0C8}"/>
              </a:ext>
            </a:extLst>
          </p:cNvPr>
          <p:cNvSpPr>
            <a:spLocks noGrp="1"/>
          </p:cNvSpPr>
          <p:nvPr>
            <p:ph type="title"/>
          </p:nvPr>
        </p:nvSpPr>
        <p:spPr/>
        <p:txBody>
          <a:bodyPr/>
          <a:lstStyle/>
          <a:p>
            <a:r>
              <a:rPr lang="en-US" dirty="0"/>
              <a:t>SB 95 Pay Issues</a:t>
            </a:r>
          </a:p>
        </p:txBody>
      </p:sp>
      <p:sp>
        <p:nvSpPr>
          <p:cNvPr id="4" name="Content Placeholder 3">
            <a:extLst>
              <a:ext uri="{FF2B5EF4-FFF2-40B4-BE49-F238E27FC236}">
                <a16:creationId xmlns:a16="http://schemas.microsoft.com/office/drawing/2014/main" id="{588E090A-85A3-4E0C-B04A-567AB4909799}"/>
              </a:ext>
            </a:extLst>
          </p:cNvPr>
          <p:cNvSpPr>
            <a:spLocks noGrp="1"/>
          </p:cNvSpPr>
          <p:nvPr>
            <p:ph sz="quarter" idx="11"/>
          </p:nvPr>
        </p:nvSpPr>
        <p:spPr>
          <a:xfrm>
            <a:off x="277813" y="1737360"/>
            <a:ext cx="8127894" cy="4572000"/>
          </a:xfrm>
        </p:spPr>
        <p:txBody>
          <a:bodyPr>
            <a:normAutofit lnSpcReduction="10000"/>
          </a:bodyPr>
          <a:lstStyle/>
          <a:p>
            <a:r>
              <a:rPr lang="en-US" sz="2400" dirty="0"/>
              <a:t>Rate of pay is generally the employee’s regular rate of pay, but the rate can be higher if the employee received commissions, bonuses or other additional compensation in the prior 90 days</a:t>
            </a:r>
          </a:p>
          <a:p>
            <a:pPr lvl="0"/>
            <a:r>
              <a:rPr lang="en-US" sz="2400" dirty="0"/>
              <a:t>Unclear if the rate of pay includes vacation pay amount for Union employees working under a Master Labor Agreement</a:t>
            </a:r>
          </a:p>
          <a:p>
            <a:pPr lvl="0"/>
            <a:r>
              <a:rPr lang="en-US" sz="2400" dirty="0"/>
              <a:t>Consider paying the total taxable wage package</a:t>
            </a:r>
          </a:p>
          <a:p>
            <a:pPr lvl="0"/>
            <a:r>
              <a:rPr lang="en-US" sz="2400" dirty="0"/>
              <a:t>Daily pay is a maximum of $511.00</a:t>
            </a:r>
          </a:p>
          <a:p>
            <a:pPr lvl="0"/>
            <a:r>
              <a:rPr lang="en-US" sz="2400" dirty="0"/>
              <a:t>Maximum SPSL in the aggregate is $5,110.00</a:t>
            </a:r>
          </a:p>
          <a:p>
            <a:pPr lvl="0"/>
            <a:r>
              <a:rPr lang="en-US" sz="2400" dirty="0"/>
              <a:t>No fringe benefits are required, but check the Master Labor Agreement to see if fringe benefits are required for “hours paid” in addition to “hours worked”</a:t>
            </a:r>
          </a:p>
          <a:p>
            <a:endParaRPr lang="en-US" sz="2400" dirty="0"/>
          </a:p>
        </p:txBody>
      </p:sp>
    </p:spTree>
    <p:extLst>
      <p:ext uri="{BB962C8B-B14F-4D97-AF65-F5344CB8AC3E}">
        <p14:creationId xmlns:p14="http://schemas.microsoft.com/office/powerpoint/2010/main" val="64993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78A656-C3D8-4DCB-8E90-AECC5651C673}"/>
              </a:ext>
            </a:extLst>
          </p:cNvPr>
          <p:cNvSpPr>
            <a:spLocks noGrp="1"/>
          </p:cNvSpPr>
          <p:nvPr>
            <p:ph type="sldNum" sz="quarter" idx="10"/>
          </p:nvPr>
        </p:nvSpPr>
        <p:spPr/>
        <p:txBody>
          <a:bodyPr/>
          <a:lstStyle/>
          <a:p>
            <a:fld id="{B73F69C2-009F-4240-9724-5B3BAC1E9E06}" type="slidenum">
              <a:rPr lang="en-US" smtClean="0"/>
              <a:pPr/>
              <a:t>9</a:t>
            </a:fld>
            <a:endParaRPr lang="en-US" dirty="0"/>
          </a:p>
        </p:txBody>
      </p:sp>
      <p:sp>
        <p:nvSpPr>
          <p:cNvPr id="3" name="Title 2">
            <a:extLst>
              <a:ext uri="{FF2B5EF4-FFF2-40B4-BE49-F238E27FC236}">
                <a16:creationId xmlns:a16="http://schemas.microsoft.com/office/drawing/2014/main" id="{71A97DD3-2A84-4DE5-A26C-3B67A51DA83E}"/>
              </a:ext>
            </a:extLst>
          </p:cNvPr>
          <p:cNvSpPr>
            <a:spLocks noGrp="1"/>
          </p:cNvSpPr>
          <p:nvPr>
            <p:ph type="title"/>
          </p:nvPr>
        </p:nvSpPr>
        <p:spPr/>
        <p:txBody>
          <a:bodyPr>
            <a:normAutofit/>
          </a:bodyPr>
          <a:lstStyle/>
          <a:p>
            <a:r>
              <a:rPr lang="en-US" dirty="0"/>
              <a:t>Other SB 95 Issues</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67098320"/>
              </p:ext>
            </p:extLst>
          </p:nvPr>
        </p:nvGraphicFramePr>
        <p:xfrm>
          <a:off x="277813" y="1736725"/>
          <a:ext cx="116316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17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e7ff0b9a-d3f9-4c24-8336-405d29ae49c5"/>
</p:tagLst>
</file>

<file path=ppt/theme/theme1.xml><?xml version="1.0" encoding="utf-8"?>
<a:theme xmlns:a="http://schemas.openxmlformats.org/drawingml/2006/main" name="Title Slides">
  <a:themeElements>
    <a:clrScheme name="Custom 35">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52E5F5-B92A-C544-B280-26F051E6FA3F}" vid="{F0B8C67A-88CB-C24D-B762-F194C79A202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er Slides">
  <a:themeElements>
    <a:clrScheme name="Custom 27">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52E5F5-B92A-C544-B280-26F051E6FA3F}" vid="{2700D049-8F8B-D74B-ACD0-6D584522618D}"/>
    </a:ext>
  </a:extLst>
</a:theme>
</file>

<file path=ppt/theme/theme3.xml><?xml version="1.0" encoding="utf-8"?>
<a:theme xmlns:a="http://schemas.openxmlformats.org/drawingml/2006/main" name="Agenda Slides">
  <a:themeElements>
    <a:clrScheme name="Custom 31">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52E5F5-B92A-C544-B280-26F051E6FA3F}" vid="{B661EBF4-88CE-4B47-A14B-58102404880E}"/>
    </a:ext>
  </a:extLst>
</a:theme>
</file>

<file path=ppt/theme/theme4.xml><?xml version="1.0" encoding="utf-8"?>
<a:theme xmlns:a="http://schemas.openxmlformats.org/drawingml/2006/main" name="Title and Content Slides">
  <a:themeElements>
    <a:clrScheme name="Custom 30">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52E5F5-B92A-C544-B280-26F051E6FA3F}" vid="{974397F8-86DA-8A41-B8F0-81C2A76FB8D1}"/>
    </a:ext>
  </a:extLst>
</a:theme>
</file>

<file path=ppt/theme/theme5.xml><?xml version="1.0" encoding="utf-8"?>
<a:theme xmlns:a="http://schemas.openxmlformats.org/drawingml/2006/main" name="Divider and Call Out Slides">
  <a:themeElements>
    <a:clrScheme name="Custom 32">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52E5F5-B92A-C544-B280-26F051E6FA3F}" vid="{2BE0AB3B-589E-0347-AC5D-9B50DB118ED3}"/>
    </a:ext>
  </a:extLst>
</a:theme>
</file>

<file path=ppt/theme/theme6.xml><?xml version="1.0" encoding="utf-8"?>
<a:theme xmlns:a="http://schemas.openxmlformats.org/drawingml/2006/main" name="Contact Us">
  <a:themeElements>
    <a:clrScheme name="Custom 27">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52E5F5-B92A-C544-B280-26F051E6FA3F}" vid="{6A90AEFC-6091-5F46-A654-215A9C7131DC}"/>
    </a:ext>
  </a:extLst>
</a:theme>
</file>

<file path=ppt/theme/theme7.xml><?xml version="1.0" encoding="utf-8"?>
<a:theme xmlns:a="http://schemas.openxmlformats.org/drawingml/2006/main" name="Question and Thank You">
  <a:themeElements>
    <a:clrScheme name="Custom 34">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52E5F5-B92A-C544-B280-26F051E6FA3F}" vid="{21035B8E-A26C-4749-923E-437946C0811E}"/>
    </a:ext>
  </a:extLst>
</a:theme>
</file>

<file path=ppt/theme/theme8.xml><?xml version="1.0" encoding="utf-8"?>
<a:theme xmlns:a="http://schemas.openxmlformats.org/drawingml/2006/main" name="Blank">
  <a:themeElements>
    <a:clrScheme name="Custom 34">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52E5F5-B92A-C544-B280-26F051E6FA3F}" vid="{21035B8E-A26C-4749-923E-437946C0811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9dd49e24-e8ee-4b83-8c27-5c56be7a5128">PPT Template</DocType>
    <PublishingExpirationDate xmlns="http://schemas.microsoft.com/sharepoint/v3" xsi:nil="true"/>
    <PublishingStartDate xmlns="http://schemas.microsoft.com/sharepoint/v3" xsi:nil="true"/>
    <l0ab003a0b194a70ba36c65d0742e6a6 xmlns="717640d4-4f0e-4119-99b6-4d50940ee7a0">
      <Terms xmlns="http://schemas.microsoft.com/office/infopath/2007/PartnerControls"/>
    </l0ab003a0b194a70ba36c65d0742e6a6>
    <TaxCatchAll xmlns="78c42a42-6c86-49e8-b8ec-626f561da5a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0722855F0D48D44B96606B10702B956F" ma:contentTypeVersion="4" ma:contentTypeDescription="Create a new document." ma:contentTypeScope="" ma:versionID="0f8fb698ea0408e6532db00d70430f49">
  <xsd:schema xmlns:xsd="http://www.w3.org/2001/XMLSchema" xmlns:xs="http://www.w3.org/2001/XMLSchema" xmlns:p="http://schemas.microsoft.com/office/2006/metadata/properties" xmlns:ns1="http://schemas.microsoft.com/sharepoint/v3" xmlns:ns2="9dd49e24-e8ee-4b83-8c27-5c56be7a5128" xmlns:ns3="b140d406-6989-4045-9ef0-54cfa2cd574b" xmlns:ns4="717640d4-4f0e-4119-99b6-4d50940ee7a0" xmlns:ns5="78c42a42-6c86-49e8-b8ec-626f561da5ae" targetNamespace="http://schemas.microsoft.com/office/2006/metadata/properties" ma:root="true" ma:fieldsID="6cd93b09c2bf6378758f0c4bed71bdbf" ns1:_="" ns2:_="" ns3:_="" ns4:_="" ns5:_="">
    <xsd:import namespace="http://schemas.microsoft.com/sharepoint/v3"/>
    <xsd:import namespace="9dd49e24-e8ee-4b83-8c27-5c56be7a5128"/>
    <xsd:import namespace="b140d406-6989-4045-9ef0-54cfa2cd574b"/>
    <xsd:import namespace="717640d4-4f0e-4119-99b6-4d50940ee7a0"/>
    <xsd:import namespace="78c42a42-6c86-49e8-b8ec-626f561da5ae"/>
    <xsd:element name="properties">
      <xsd:complexType>
        <xsd:sequence>
          <xsd:element name="documentManagement">
            <xsd:complexType>
              <xsd:all>
                <xsd:element ref="ns1:PublishingStartDate" minOccurs="0"/>
                <xsd:element ref="ns1:PublishingExpirationDate" minOccurs="0"/>
                <xsd:element ref="ns2:DocType" minOccurs="0"/>
                <xsd:element ref="ns3:SharedWithUsers" minOccurs="0"/>
                <xsd:element ref="ns4:_dlc_DocId" minOccurs="0"/>
                <xsd:element ref="ns4:_dlc_DocIdUrl" minOccurs="0"/>
                <xsd:element ref="ns4:_dlc_DocIdPersistId" minOccurs="0"/>
                <xsd:element ref="ns4:l0ab003a0b194a70ba36c65d0742e6a6"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d49e24-e8ee-4b83-8c27-5c56be7a5128" elementFormDefault="qualified">
    <xsd:import namespace="http://schemas.microsoft.com/office/2006/documentManagement/types"/>
    <xsd:import namespace="http://schemas.microsoft.com/office/infopath/2007/PartnerControls"/>
    <xsd:element name="DocType" ma:index="10" nillable="true" ma:displayName="DocType" ma:default="-Select-" ma:format="Dropdown" ma:internalName="DocType">
      <xsd:simpleType>
        <xsd:restriction base="dms:Choice">
          <xsd:enumeration value="-Select-"/>
          <xsd:enumeration value="LetterHead"/>
          <xsd:enumeration value="Guidelines"/>
          <xsd:enumeration value="Presentations"/>
          <xsd:enumeration value="PPT Template"/>
          <xsd:enumeration value="OFT Template"/>
        </xsd:restriction>
      </xsd:simpleType>
    </xsd:element>
  </xsd:schema>
  <xsd:schema xmlns:xsd="http://www.w3.org/2001/XMLSchema" xmlns:xs="http://www.w3.org/2001/XMLSchema" xmlns:dms="http://schemas.microsoft.com/office/2006/documentManagement/types" xmlns:pc="http://schemas.microsoft.com/office/infopath/2007/PartnerControls" targetNamespace="b140d406-6989-4045-9ef0-54cfa2cd574b"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7640d4-4f0e-4119-99b6-4d50940ee7a0"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l0ab003a0b194a70ba36c65d0742e6a6" ma:index="15" nillable="true" ma:taxonomy="true" ma:internalName="l0ab003a0b194a70ba36c65d0742e6a6" ma:taxonomyFieldName="GlobalTag" ma:displayName="GlobalTag" ma:default="" ma:fieldId="{50ab003a-0b19-4a70-ba36-c65d0742e6a6}" ma:sspId="20dcd6fc-51a7-488c-8aba-04be4a739c02" ma:termSetId="76c07d91-7db4-4961-bc2c-86e1650e0ac9" ma:anchorId="162da07e-13d4-4e74-a170-c880aa505e8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8c42a42-6c86-49e8-b8ec-626f561da5a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aff6ba5-b615-47eb-8979-0d1d5fa86e00}" ma:internalName="TaxCatchAll" ma:showField="CatchAllData" ma:web="b140d406-6989-4045-9ef0-54cfa2cd574b">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3aff6ba5-b615-47eb-8979-0d1d5fa86e00}" ma:internalName="TaxCatchAllLabel" ma:readOnly="true" ma:showField="CatchAllDataLabel" ma:web="b140d406-6989-4045-9ef0-54cfa2cd57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20dcd6fc-51a7-488c-8aba-04be4a739c02" ContentTypeId="0x0101" PreviousValue="false"/>
</file>

<file path=customXml/itemProps1.xml><?xml version="1.0" encoding="utf-8"?>
<ds:datastoreItem xmlns:ds="http://schemas.openxmlformats.org/officeDocument/2006/customXml" ds:itemID="{83A9CB2F-D166-490C-825B-F1A0B2612B8A}">
  <ds:schemaRefs>
    <ds:schemaRef ds:uri="9dd49e24-e8ee-4b83-8c27-5c56be7a5128"/>
    <ds:schemaRef ds:uri="78c42a42-6c86-49e8-b8ec-626f561da5ae"/>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717640d4-4f0e-4119-99b6-4d50940ee7a0"/>
    <ds:schemaRef ds:uri="http://schemas.microsoft.com/office/2006/documentManagement/types"/>
    <ds:schemaRef ds:uri="b140d406-6989-4045-9ef0-54cfa2cd574b"/>
    <ds:schemaRef ds:uri="http://www.w3.org/XML/1998/namespace"/>
    <ds:schemaRef ds:uri="http://purl.org/dc/dcmitype/"/>
  </ds:schemaRefs>
</ds:datastoreItem>
</file>

<file path=customXml/itemProps2.xml><?xml version="1.0" encoding="utf-8"?>
<ds:datastoreItem xmlns:ds="http://schemas.openxmlformats.org/officeDocument/2006/customXml" ds:itemID="{AE973C9D-2260-43BF-B9EB-7150479B252C}">
  <ds:schemaRefs>
    <ds:schemaRef ds:uri="http://schemas.microsoft.com/sharepoint/v3/contenttype/forms"/>
  </ds:schemaRefs>
</ds:datastoreItem>
</file>

<file path=customXml/itemProps3.xml><?xml version="1.0" encoding="utf-8"?>
<ds:datastoreItem xmlns:ds="http://schemas.openxmlformats.org/officeDocument/2006/customXml" ds:itemID="{0F2CE0BE-022F-4B74-82DE-1621D933AA71}">
  <ds:schemaRefs>
    <ds:schemaRef ds:uri="http://schemas.microsoft.com/sharepoint/events"/>
  </ds:schemaRefs>
</ds:datastoreItem>
</file>

<file path=customXml/itemProps4.xml><?xml version="1.0" encoding="utf-8"?>
<ds:datastoreItem xmlns:ds="http://schemas.openxmlformats.org/officeDocument/2006/customXml" ds:itemID="{50C5A953-A696-44AF-8841-850F38606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d49e24-e8ee-4b83-8c27-5c56be7a5128"/>
    <ds:schemaRef ds:uri="b140d406-6989-4045-9ef0-54cfa2cd574b"/>
    <ds:schemaRef ds:uri="717640d4-4f0e-4119-99b6-4d50940ee7a0"/>
    <ds:schemaRef ds:uri="78c42a42-6c86-49e8-b8ec-626f561da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2B0966A-9299-4F83-AF03-4624263E156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Title Slides</Template>
  <TotalTime>245</TotalTime>
  <Words>1141</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14</vt:i4>
      </vt:variant>
    </vt:vector>
  </HeadingPairs>
  <TitlesOfParts>
    <vt:vector size="26" baseType="lpstr">
      <vt:lpstr>Apple Symbols</vt:lpstr>
      <vt:lpstr>Arial</vt:lpstr>
      <vt:lpstr>Calibri</vt:lpstr>
      <vt:lpstr>Symbol</vt:lpstr>
      <vt:lpstr>Title Slides</vt:lpstr>
      <vt:lpstr>Presenter Slides</vt:lpstr>
      <vt:lpstr>Agenda Slides</vt:lpstr>
      <vt:lpstr>Title and Content Slides</vt:lpstr>
      <vt:lpstr>Divider and Call Out Slides</vt:lpstr>
      <vt:lpstr>Contact Us</vt:lpstr>
      <vt:lpstr>Question and Thank You</vt:lpstr>
      <vt:lpstr>Blank</vt:lpstr>
      <vt:lpstr>PowerPoint Presentation</vt:lpstr>
      <vt:lpstr>Presented by</vt:lpstr>
      <vt:lpstr>Background</vt:lpstr>
      <vt:lpstr>Background</vt:lpstr>
      <vt:lpstr>Background</vt:lpstr>
      <vt:lpstr>SB 95 (Labor Code Section 248.2)</vt:lpstr>
      <vt:lpstr>Reasons for Taking SB 95 SPSL</vt:lpstr>
      <vt:lpstr>SB 95 Pay Issues</vt:lpstr>
      <vt:lpstr>Other SB 95 Issues</vt:lpstr>
      <vt:lpstr>Credits and Offsets</vt:lpstr>
      <vt:lpstr>FFCRA Extension Under the  American Recovery Plan Act (ARPA)</vt:lpstr>
      <vt:lpstr>Differences Between the Original FFCRA &amp; ARPA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Hill, Richard N.</cp:lastModifiedBy>
  <cp:revision>27</cp:revision>
  <dcterms:created xsi:type="dcterms:W3CDTF">2020-06-08T18:33:35Z</dcterms:created>
  <dcterms:modified xsi:type="dcterms:W3CDTF">2021-03-30T00:28:51Z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0x0101000722855F0D48D44B96606B10702B956F</vt:lpwstr>
  </property>
</Properties>
</file>